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604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04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93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4819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494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377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511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920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8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133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0603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9490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5982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3333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475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43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320D-AAC7-4171-98C3-FE84814FE2B9}" type="datetimeFigureOut">
              <a:rPr lang="zh-TW" altLang="en-US" smtClean="0"/>
              <a:t>2018/10/12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98F979-1DD1-4603-AF23-ED1D52B74C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582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80921" y="1340069"/>
            <a:ext cx="5345093" cy="2135351"/>
          </a:xfrm>
        </p:spPr>
        <p:txBody>
          <a:bodyPr>
            <a:noAutofit/>
          </a:bodyPr>
          <a:lstStyle/>
          <a:p>
            <a:r>
              <a:rPr lang="zh-TW" altLang="en-US" sz="9600" dirty="0" smtClean="0"/>
              <a:t>開班會</a:t>
            </a:r>
            <a:endParaRPr lang="zh-TW" altLang="en-US" sz="9600" dirty="0"/>
          </a:p>
        </p:txBody>
      </p:sp>
    </p:spTree>
    <p:extLst>
      <p:ext uri="{BB962C8B-B14F-4D97-AF65-F5344CB8AC3E}">
        <p14:creationId xmlns:p14="http://schemas.microsoft.com/office/powerpoint/2010/main" val="140710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8961" y="347553"/>
            <a:ext cx="11225631" cy="6652336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</a:rPr>
              <a:t>班會開始</a:t>
            </a:r>
            <a:endParaRPr lang="en-US" altLang="zh-TW" sz="6000" dirty="0" smtClean="0">
              <a:solidFill>
                <a:srgbClr val="FF0000"/>
              </a:solidFill>
            </a:endParaRPr>
          </a:p>
          <a:p>
            <a:r>
              <a:rPr lang="zh-TW" altLang="en-US" sz="6000" dirty="0" smtClean="0">
                <a:solidFill>
                  <a:srgbClr val="FF0000"/>
                </a:solidFill>
              </a:rPr>
              <a:t>主席報告</a:t>
            </a:r>
            <a:endParaRPr lang="en-US" altLang="zh-TW" sz="6000" dirty="0" smtClean="0">
              <a:solidFill>
                <a:srgbClr val="FF0000"/>
              </a:solidFill>
            </a:endParaRPr>
          </a:p>
          <a:p>
            <a:r>
              <a:rPr lang="zh-TW" altLang="en-US" sz="6000" dirty="0" smtClean="0">
                <a:solidFill>
                  <a:srgbClr val="FF0000"/>
                </a:solidFill>
              </a:rPr>
              <a:t>各</a:t>
            </a:r>
            <a:r>
              <a:rPr lang="zh-TW" altLang="en-US" sz="6000" dirty="0">
                <a:solidFill>
                  <a:srgbClr val="FF0000"/>
                </a:solidFill>
              </a:rPr>
              <a:t>股股長報告</a:t>
            </a:r>
            <a:r>
              <a:rPr lang="zh-TW" altLang="en-US" dirty="0">
                <a:solidFill>
                  <a:srgbClr val="FF0000"/>
                </a:solidFill>
              </a:rPr>
              <a:t/>
            </a:r>
            <a:br>
              <a:rPr lang="zh-TW" altLang="en-US" dirty="0">
                <a:solidFill>
                  <a:srgbClr val="FF0000"/>
                </a:solidFill>
              </a:rPr>
            </a:br>
            <a:r>
              <a:rPr lang="en-US" altLang="zh-TW" sz="3200" dirty="0">
                <a:solidFill>
                  <a:schemeClr val="accent5"/>
                </a:solidFill>
              </a:rPr>
              <a:t>(</a:t>
            </a:r>
            <a:r>
              <a:rPr lang="zh-TW" altLang="en-US" sz="3200" dirty="0">
                <a:solidFill>
                  <a:schemeClr val="accent5"/>
                </a:solidFill>
              </a:rPr>
              <a:t>班長</a:t>
            </a:r>
            <a:r>
              <a:rPr lang="en-US" altLang="zh-TW" sz="3200" dirty="0">
                <a:solidFill>
                  <a:schemeClr val="accent5"/>
                </a:solidFill>
              </a:rPr>
              <a:t>,  </a:t>
            </a:r>
            <a:r>
              <a:rPr lang="zh-TW" altLang="en-US" sz="3200" dirty="0">
                <a:solidFill>
                  <a:schemeClr val="accent5"/>
                </a:solidFill>
              </a:rPr>
              <a:t>衛生股長</a:t>
            </a:r>
            <a:r>
              <a:rPr lang="en-US" altLang="zh-TW" sz="3200" dirty="0">
                <a:solidFill>
                  <a:schemeClr val="accent5"/>
                </a:solidFill>
              </a:rPr>
              <a:t>,  </a:t>
            </a:r>
            <a:r>
              <a:rPr lang="zh-TW" altLang="en-US" sz="3200" dirty="0">
                <a:solidFill>
                  <a:schemeClr val="accent5"/>
                </a:solidFill>
              </a:rPr>
              <a:t>學藝股長</a:t>
            </a:r>
            <a:r>
              <a:rPr lang="en-US" altLang="zh-TW" sz="3200" dirty="0">
                <a:solidFill>
                  <a:schemeClr val="accent5"/>
                </a:solidFill>
              </a:rPr>
              <a:t>,  </a:t>
            </a:r>
            <a:r>
              <a:rPr lang="zh-TW" altLang="en-US" sz="3200" dirty="0">
                <a:solidFill>
                  <a:schemeClr val="accent5"/>
                </a:solidFill>
              </a:rPr>
              <a:t>風紀股長</a:t>
            </a:r>
            <a:r>
              <a:rPr lang="en-US" altLang="zh-TW" sz="3200" dirty="0">
                <a:solidFill>
                  <a:schemeClr val="accent5"/>
                </a:solidFill>
              </a:rPr>
              <a:t>,  </a:t>
            </a:r>
            <a:r>
              <a:rPr lang="zh-TW" altLang="en-US" sz="3200" dirty="0">
                <a:solidFill>
                  <a:schemeClr val="accent5"/>
                </a:solidFill>
              </a:rPr>
              <a:t>體育股長</a:t>
            </a:r>
            <a:r>
              <a:rPr lang="en-US" altLang="zh-TW" sz="3200" dirty="0" smtClean="0">
                <a:solidFill>
                  <a:schemeClr val="accent5"/>
                </a:solidFill>
              </a:rPr>
              <a:t>,</a:t>
            </a:r>
            <a:br>
              <a:rPr lang="en-US" altLang="zh-TW" sz="3200" dirty="0" smtClean="0">
                <a:solidFill>
                  <a:schemeClr val="accent5"/>
                </a:solidFill>
              </a:rPr>
            </a:br>
            <a:r>
              <a:rPr lang="en-US" altLang="zh-TW" sz="3200" dirty="0">
                <a:solidFill>
                  <a:schemeClr val="accent5"/>
                </a:solidFill>
              </a:rPr>
              <a:t>  </a:t>
            </a:r>
            <a:r>
              <a:rPr lang="zh-TW" altLang="en-US" sz="3200" dirty="0">
                <a:solidFill>
                  <a:schemeClr val="accent5"/>
                </a:solidFill>
              </a:rPr>
              <a:t>路隊長</a:t>
            </a:r>
            <a:r>
              <a:rPr lang="en-US" altLang="zh-TW" sz="3200" dirty="0">
                <a:solidFill>
                  <a:schemeClr val="accent5"/>
                </a:solidFill>
              </a:rPr>
              <a:t>, </a:t>
            </a:r>
            <a:r>
              <a:rPr lang="zh-TW" altLang="en-US" sz="3200" dirty="0">
                <a:solidFill>
                  <a:schemeClr val="accent5"/>
                </a:solidFill>
              </a:rPr>
              <a:t>午餐長</a:t>
            </a:r>
            <a:r>
              <a:rPr lang="en-US" altLang="zh-TW" sz="3200" dirty="0" smtClean="0">
                <a:solidFill>
                  <a:schemeClr val="accent5"/>
                </a:solidFill>
              </a:rPr>
              <a:t>,   </a:t>
            </a:r>
            <a:r>
              <a:rPr lang="zh-TW" altLang="en-US" sz="3200" dirty="0" smtClean="0">
                <a:solidFill>
                  <a:schemeClr val="accent5"/>
                </a:solidFill>
              </a:rPr>
              <a:t>潔</a:t>
            </a:r>
            <a:r>
              <a:rPr lang="zh-TW" altLang="en-US" sz="3200" dirty="0">
                <a:solidFill>
                  <a:schemeClr val="accent5"/>
                </a:solidFill>
              </a:rPr>
              <a:t>牙長</a:t>
            </a:r>
            <a:r>
              <a:rPr lang="en-US" altLang="zh-TW" sz="3200" dirty="0">
                <a:solidFill>
                  <a:schemeClr val="accent5"/>
                </a:solidFill>
              </a:rPr>
              <a:t>,   </a:t>
            </a:r>
            <a:r>
              <a:rPr lang="en-US" altLang="zh-TW" sz="3200" dirty="0" smtClean="0">
                <a:solidFill>
                  <a:schemeClr val="accent5"/>
                </a:solidFill>
              </a:rPr>
              <a:t>  </a:t>
            </a:r>
            <a:r>
              <a:rPr lang="zh-TW" altLang="en-US" sz="3200" dirty="0" smtClean="0">
                <a:solidFill>
                  <a:schemeClr val="accent5"/>
                </a:solidFill>
              </a:rPr>
              <a:t>漱口</a:t>
            </a:r>
            <a:r>
              <a:rPr lang="zh-TW" altLang="en-US" sz="3200" dirty="0">
                <a:solidFill>
                  <a:schemeClr val="accent5"/>
                </a:solidFill>
              </a:rPr>
              <a:t>長</a:t>
            </a:r>
            <a:r>
              <a:rPr lang="en-US" altLang="zh-TW" sz="3200" dirty="0">
                <a:solidFill>
                  <a:schemeClr val="accent5"/>
                </a:solidFill>
              </a:rPr>
              <a:t>, </a:t>
            </a:r>
            <a:r>
              <a:rPr lang="en-US" altLang="zh-TW" sz="3200" dirty="0" smtClean="0">
                <a:solidFill>
                  <a:schemeClr val="accent5"/>
                </a:solidFill>
              </a:rPr>
              <a:t> </a:t>
            </a:r>
            <a:r>
              <a:rPr lang="en-US" altLang="zh-TW" sz="3200" dirty="0">
                <a:solidFill>
                  <a:schemeClr val="accent5"/>
                </a:solidFill>
              </a:rPr>
              <a:t> </a:t>
            </a:r>
            <a:r>
              <a:rPr lang="zh-TW" altLang="en-US" sz="3200" dirty="0">
                <a:solidFill>
                  <a:schemeClr val="accent5"/>
                </a:solidFill>
              </a:rPr>
              <a:t>電長</a:t>
            </a:r>
            <a:r>
              <a:rPr lang="en-US" altLang="zh-TW" sz="3200" dirty="0">
                <a:solidFill>
                  <a:schemeClr val="accent5"/>
                </a:solidFill>
              </a:rPr>
              <a:t>, </a:t>
            </a:r>
            <a:r>
              <a:rPr lang="en-US" altLang="zh-TW" sz="3200" dirty="0" smtClean="0">
                <a:solidFill>
                  <a:schemeClr val="accent5"/>
                </a:solidFill>
              </a:rPr>
              <a:t>    </a:t>
            </a:r>
            <a:r>
              <a:rPr lang="zh-TW" altLang="en-US" sz="3200" dirty="0" smtClean="0">
                <a:solidFill>
                  <a:schemeClr val="accent5"/>
                </a:solidFill>
              </a:rPr>
              <a:t>巡</a:t>
            </a:r>
            <a:r>
              <a:rPr lang="zh-TW" altLang="en-US" sz="3200" dirty="0">
                <a:solidFill>
                  <a:schemeClr val="accent5"/>
                </a:solidFill>
              </a:rPr>
              <a:t>書長</a:t>
            </a:r>
            <a:r>
              <a:rPr lang="en-US" altLang="zh-TW" sz="3200" dirty="0">
                <a:solidFill>
                  <a:schemeClr val="accent5"/>
                </a:solidFill>
              </a:rPr>
              <a:t>, </a:t>
            </a:r>
            <a:r>
              <a:rPr lang="en-US" altLang="zh-TW" sz="3200" dirty="0" smtClean="0">
                <a:solidFill>
                  <a:schemeClr val="accent5"/>
                </a:solidFill>
              </a:rPr>
              <a:t/>
            </a:r>
            <a:br>
              <a:rPr lang="en-US" altLang="zh-TW" sz="3200" dirty="0" smtClean="0">
                <a:solidFill>
                  <a:schemeClr val="accent5"/>
                </a:solidFill>
              </a:rPr>
            </a:br>
            <a:r>
              <a:rPr lang="en-US" altLang="zh-TW" sz="3200" dirty="0" smtClean="0">
                <a:solidFill>
                  <a:schemeClr val="accent5"/>
                </a:solidFill>
              </a:rPr>
              <a:t> </a:t>
            </a:r>
            <a:r>
              <a:rPr lang="en-US" altLang="zh-TW" sz="3200" dirty="0">
                <a:solidFill>
                  <a:schemeClr val="accent5"/>
                </a:solidFill>
              </a:rPr>
              <a:t> </a:t>
            </a:r>
            <a:r>
              <a:rPr lang="zh-TW" altLang="en-US" sz="3200" dirty="0">
                <a:solidFill>
                  <a:schemeClr val="accent5"/>
                </a:solidFill>
              </a:rPr>
              <a:t>掌門人</a:t>
            </a:r>
            <a:r>
              <a:rPr lang="en-US" altLang="zh-TW" sz="3200" dirty="0">
                <a:solidFill>
                  <a:schemeClr val="accent5"/>
                </a:solidFill>
              </a:rPr>
              <a:t>,   </a:t>
            </a:r>
            <a:r>
              <a:rPr lang="zh-TW" altLang="en-US" sz="3200" dirty="0">
                <a:solidFill>
                  <a:schemeClr val="accent5"/>
                </a:solidFill>
              </a:rPr>
              <a:t>電話長</a:t>
            </a:r>
            <a:r>
              <a:rPr lang="en-US" altLang="zh-TW" sz="3200" dirty="0">
                <a:solidFill>
                  <a:schemeClr val="accent5"/>
                </a:solidFill>
              </a:rPr>
              <a:t>,   </a:t>
            </a:r>
            <a:r>
              <a:rPr lang="zh-TW" altLang="en-US" sz="3200" dirty="0">
                <a:solidFill>
                  <a:schemeClr val="accent5"/>
                </a:solidFill>
              </a:rPr>
              <a:t>護士</a:t>
            </a:r>
            <a:r>
              <a:rPr lang="en-US" altLang="zh-TW" sz="3200" dirty="0">
                <a:solidFill>
                  <a:schemeClr val="accent5"/>
                </a:solidFill>
              </a:rPr>
              <a:t>,  </a:t>
            </a:r>
            <a:r>
              <a:rPr lang="zh-TW" altLang="en-US" sz="3200" dirty="0" smtClean="0">
                <a:solidFill>
                  <a:schemeClr val="accent5"/>
                </a:solidFill>
              </a:rPr>
              <a:t>出納</a:t>
            </a:r>
            <a:r>
              <a:rPr lang="en-US" altLang="zh-TW" sz="3200" dirty="0" smtClean="0">
                <a:solidFill>
                  <a:schemeClr val="accent5"/>
                </a:solidFill>
              </a:rPr>
              <a:t>, </a:t>
            </a:r>
            <a:r>
              <a:rPr lang="zh-TW" altLang="en-US" sz="3200" dirty="0" smtClean="0">
                <a:solidFill>
                  <a:schemeClr val="accent5"/>
                </a:solidFill>
              </a:rPr>
              <a:t>財務</a:t>
            </a:r>
            <a:r>
              <a:rPr lang="zh-TW" altLang="en-US" sz="3200" dirty="0">
                <a:solidFill>
                  <a:schemeClr val="accent5"/>
                </a:solidFill>
              </a:rPr>
              <a:t>長</a:t>
            </a:r>
            <a:r>
              <a:rPr lang="en-US" altLang="zh-TW" sz="3200" dirty="0" smtClean="0">
                <a:solidFill>
                  <a:schemeClr val="accent5"/>
                </a:solidFill>
              </a:rPr>
              <a:t>,  </a:t>
            </a:r>
            <a:r>
              <a:rPr lang="zh-TW" altLang="en-US" sz="3200" dirty="0" smtClean="0">
                <a:solidFill>
                  <a:schemeClr val="accent5"/>
                </a:solidFill>
              </a:rPr>
              <a:t>白</a:t>
            </a:r>
            <a:r>
              <a:rPr lang="zh-TW" altLang="en-US" sz="3200" dirty="0">
                <a:solidFill>
                  <a:schemeClr val="accent5"/>
                </a:solidFill>
              </a:rPr>
              <a:t>板長</a:t>
            </a:r>
            <a:r>
              <a:rPr lang="en-US" altLang="zh-TW" sz="3200" dirty="0">
                <a:solidFill>
                  <a:schemeClr val="accent5"/>
                </a:solidFill>
              </a:rPr>
              <a:t>,    </a:t>
            </a:r>
            <a:r>
              <a:rPr lang="en-US" altLang="zh-TW" sz="3200" dirty="0" smtClean="0">
                <a:solidFill>
                  <a:schemeClr val="accent5"/>
                </a:solidFill>
              </a:rPr>
              <a:t>)</a:t>
            </a:r>
          </a:p>
          <a:p>
            <a:r>
              <a:rPr lang="zh-TW" altLang="en-US" sz="6500" dirty="0" smtClean="0">
                <a:solidFill>
                  <a:srgbClr val="FF0000"/>
                </a:solidFill>
              </a:rPr>
              <a:t>提案討論</a:t>
            </a:r>
            <a:r>
              <a:rPr lang="en-US" altLang="zh-TW" sz="6500" dirty="0" smtClean="0">
                <a:solidFill>
                  <a:srgbClr val="FF0000"/>
                </a:solidFill>
              </a:rPr>
              <a:t/>
            </a:r>
            <a:br>
              <a:rPr lang="en-US" altLang="zh-TW" sz="6500" dirty="0" smtClean="0">
                <a:solidFill>
                  <a:srgbClr val="FF0000"/>
                </a:solidFill>
              </a:rPr>
            </a:br>
            <a:r>
              <a:rPr lang="en-US" altLang="zh-TW" sz="6500" dirty="0" smtClean="0">
                <a:solidFill>
                  <a:srgbClr val="FF0000"/>
                </a:solidFill>
              </a:rPr>
              <a:t> </a:t>
            </a:r>
            <a:r>
              <a:rPr lang="zh-TW" altLang="en-US" sz="4600" dirty="0" smtClean="0">
                <a:solidFill>
                  <a:srgbClr val="0070C0"/>
                </a:solidFill>
              </a:rPr>
              <a:t>提案一</a:t>
            </a:r>
            <a:r>
              <a:rPr lang="en-US" altLang="zh-TW" sz="4600" dirty="0" smtClean="0">
                <a:solidFill>
                  <a:srgbClr val="0070C0"/>
                </a:solidFill>
              </a:rPr>
              <a:t>:</a:t>
            </a:r>
            <a:r>
              <a:rPr lang="zh-TW" altLang="en-US" sz="4600" dirty="0" smtClean="0">
                <a:solidFill>
                  <a:srgbClr val="0070C0"/>
                </a:solidFill>
              </a:rPr>
              <a:t>檢視班級生活公約</a:t>
            </a:r>
            <a:endParaRPr lang="en-US" altLang="zh-TW" sz="4600" dirty="0" smtClean="0">
              <a:solidFill>
                <a:srgbClr val="0070C0"/>
              </a:solidFill>
            </a:endParaRPr>
          </a:p>
          <a:p>
            <a:r>
              <a:rPr lang="zh-TW" altLang="en-US" sz="6500" dirty="0" smtClean="0">
                <a:solidFill>
                  <a:srgbClr val="FF0000"/>
                </a:solidFill>
              </a:rPr>
              <a:t>臨時動議</a:t>
            </a:r>
            <a:endParaRPr lang="en-US" altLang="zh-TW" sz="6500" dirty="0" smtClean="0">
              <a:solidFill>
                <a:srgbClr val="FF0000"/>
              </a:solidFill>
            </a:endParaRPr>
          </a:p>
          <a:p>
            <a:r>
              <a:rPr lang="zh-TW" altLang="en-US" sz="6500" dirty="0" smtClean="0">
                <a:solidFill>
                  <a:srgbClr val="FF0000"/>
                </a:solidFill>
              </a:rPr>
              <a:t>師長</a:t>
            </a:r>
            <a:r>
              <a:rPr lang="zh-TW" altLang="en-US" sz="6500" dirty="0">
                <a:solidFill>
                  <a:srgbClr val="FF0000"/>
                </a:solidFill>
              </a:rPr>
              <a:t>講評</a:t>
            </a:r>
            <a:r>
              <a:rPr lang="zh-TW" altLang="en-US" sz="3200" dirty="0"/>
              <a:t/>
            </a:r>
            <a:br>
              <a:rPr lang="zh-TW" altLang="en-US" sz="3200" dirty="0"/>
            </a:br>
            <a:r>
              <a:rPr lang="en-US" altLang="zh-TW" sz="3200" dirty="0"/>
              <a:t/>
            </a:r>
            <a:br>
              <a:rPr lang="en-US" altLang="zh-TW" sz="3200" dirty="0"/>
            </a:b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2135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10</Words>
  <Application>Microsoft Office PowerPoint</Application>
  <PresentationFormat>寬螢幕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微軟正黑體</vt:lpstr>
      <vt:lpstr>Arial</vt:lpstr>
      <vt:lpstr>Trebuchet MS</vt:lpstr>
      <vt:lpstr>Wingdings 3</vt:lpstr>
      <vt:lpstr>多面向</vt:lpstr>
      <vt:lpstr>開班會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開班會</dc:title>
  <dc:creator>N4640G</dc:creator>
  <cp:lastModifiedBy>N4640G</cp:lastModifiedBy>
  <cp:revision>4</cp:revision>
  <dcterms:created xsi:type="dcterms:W3CDTF">2018-10-12T03:02:21Z</dcterms:created>
  <dcterms:modified xsi:type="dcterms:W3CDTF">2018-10-12T03:28:39Z</dcterms:modified>
</cp:coreProperties>
</file>