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FFFF"/>
    <a:srgbClr val="969696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3" autoAdjust="0"/>
    <p:restoredTop sz="94660"/>
  </p:normalViewPr>
  <p:slideViewPr>
    <p:cSldViewPr snapToGrid="0">
      <p:cViewPr varScale="1">
        <p:scale>
          <a:sx n="64" d="100"/>
          <a:sy n="64" d="100"/>
        </p:scale>
        <p:origin x="4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E388E2-79D9-4D39-9329-F0F7650C81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2C2CF6A-DC4E-42D2-B56B-6C948160F7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83BAC64-3792-4297-A1A8-50EF3165B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9866-0D55-483A-B33D-2CE6B06CA8CB}" type="datetimeFigureOut">
              <a:rPr lang="zh-TW" altLang="en-US" smtClean="0"/>
              <a:t>2020/10/7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40E25C8-F20D-4FAB-AED5-D1FDD1E55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3AA63E6-55B7-4869-897D-96F65EEF3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85899-DBD0-43B7-BDB4-7F7E67CB1EC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1453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2221C0-66EB-4375-9F57-C661A623D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D910FCC-830C-41C3-872F-E49067955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3240895-C43F-4ACC-8E37-4533D852F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9866-0D55-483A-B33D-2CE6B06CA8CB}" type="datetimeFigureOut">
              <a:rPr lang="zh-TW" altLang="en-US" smtClean="0"/>
              <a:t>2020/10/7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3E93C9F-9863-4DA7-A8A8-DB93A12C7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57F9722-F5BC-4CD0-9561-A2A335BA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85899-DBD0-43B7-BDB4-7F7E67CB1EC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5766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7B5D1AA-2592-4CEC-A834-79EAEA1AE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64D2A13-2D71-4CA2-B3D7-4F6A9527A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F0AD791-FAF2-4343-93A4-AEE00C383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9866-0D55-483A-B33D-2CE6B06CA8CB}" type="datetimeFigureOut">
              <a:rPr lang="zh-TW" altLang="en-US" smtClean="0"/>
              <a:t>2020/10/7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8F1513F-A8F7-428D-B4EC-DCA77144A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B9C1B4B-00E2-43F1-B222-8BCAD41FD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85899-DBD0-43B7-BDB4-7F7E67CB1EC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582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96BF14-CD24-446D-82A8-760520FD8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D31D155-5E17-4340-B44C-36B2301F4F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F77D2DD-31E4-4233-B0DB-AEB813630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3B76B21-E082-45FF-9719-617AE8DF9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9866-0D55-483A-B33D-2CE6B06CA8CB}" type="datetimeFigureOut">
              <a:rPr lang="zh-TW" altLang="en-US" smtClean="0"/>
              <a:t>2020/10/7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BDFA159-81B9-44CC-A41A-3CA9257BD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1E73EC0-71D4-41BB-A7EA-0098D1B61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85899-DBD0-43B7-BDB4-7F7E67CB1EC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5949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1039C62-7849-4B99-BBF5-3537FB995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C2B6623-C051-47FA-BEC9-F26D0CDC6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81C7251-3E52-44DD-A2A8-6515F0D63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5F2A682F-2530-43A8-86F3-7B7923EBE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FBF69BEB-D8A4-48C6-9573-9871F273E6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A679514-A96A-4603-9E23-DE04AE9C3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9866-0D55-483A-B33D-2CE6B06CA8CB}" type="datetimeFigureOut">
              <a:rPr lang="zh-TW" altLang="en-US" smtClean="0"/>
              <a:t>2020/10/7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5F2FFF1A-D158-4843-A985-F53534326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F4DB5A9-861D-4C69-9131-99601B971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85899-DBD0-43B7-BDB4-7F7E67CB1EC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3864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2BDE14-3F89-49B2-92D8-5E52D21AA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052DD5C1-DAB9-4A0F-89E7-624B1CA20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9866-0D55-483A-B33D-2CE6B06CA8CB}" type="datetimeFigureOut">
              <a:rPr lang="zh-TW" altLang="en-US" smtClean="0"/>
              <a:t>2020/10/7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2D62582-79EB-4377-8098-5A2983076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F64B9E87-CA83-42D8-BA41-4F226D2A6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85899-DBD0-43B7-BDB4-7F7E67CB1EC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4671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C00F462-47E8-42AA-ADC3-C7082D266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9866-0D55-483A-B33D-2CE6B06CA8CB}" type="datetimeFigureOut">
              <a:rPr lang="zh-TW" altLang="en-US" smtClean="0"/>
              <a:t>2020/10/7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8880410-84E5-417B-8FC4-15704512C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60C6492-1BA3-46C0-9CEA-2838E8AC2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85899-DBD0-43B7-BDB4-7F7E67CB1EC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8785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1DD471-D365-4964-926E-D6EA40C8C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C25074B-297B-4993-8E1E-82825DC37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44DB04C-6152-44BC-9FE0-05EEBE7199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1375B21-32AC-47A5-B075-D33AD9497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9866-0D55-483A-B33D-2CE6B06CA8CB}" type="datetimeFigureOut">
              <a:rPr lang="zh-TW" altLang="en-US" smtClean="0"/>
              <a:t>2020/10/7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E54FEE6-3DB7-40E5-A10B-906A5AB86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112323A-BB39-4B0C-BC4D-F59723A01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85899-DBD0-43B7-BDB4-7F7E67CB1EC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3816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D5EC5B-E934-4088-94A0-91CB5FCA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7548C3F3-ACB2-4A35-BC8E-95A24A17E0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18451BC-D1CB-4D5B-AF96-FE443DF67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6BAFAC8-D0D1-49FB-9785-F488B9D8B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9866-0D55-483A-B33D-2CE6B06CA8CB}" type="datetimeFigureOut">
              <a:rPr lang="zh-TW" altLang="en-US" smtClean="0"/>
              <a:t>2020/10/7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16E2FED-A5A3-40C0-9DF2-0FF7C3271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AE6C491-3233-461C-801A-11D2F6AF9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85899-DBD0-43B7-BDB4-7F7E67CB1EC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2118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28B49AB-E537-48FD-8E5D-57A044518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3967BE0E-798B-4B41-BA41-01988E078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24B8D40-8B05-45D6-96B6-BBD10C737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9866-0D55-483A-B33D-2CE6B06CA8CB}" type="datetimeFigureOut">
              <a:rPr lang="zh-TW" altLang="en-US" smtClean="0"/>
              <a:t>2020/10/7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4745E8A-366B-4442-A104-7AB9D57BC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0396552-2506-4F21-99EC-01E8E2791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85899-DBD0-43B7-BDB4-7F7E67CB1EC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913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4B0C948-7CCB-46EB-95C6-5A4DD67ABF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F204586-D112-4B42-9F76-95844C0DA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0920E9D-911D-4146-800D-3EA87D3C0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9866-0D55-483A-B33D-2CE6B06CA8CB}" type="datetimeFigureOut">
              <a:rPr lang="zh-TW" altLang="en-US" smtClean="0"/>
              <a:t>2020/10/7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4C0BB4D-67A2-49EF-BB7B-285C885BF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101B44D-FE35-4C00-A662-C34D1C892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85899-DBD0-43B7-BDB4-7F7E67CB1EC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584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3B5685E3-291C-4809-AE5E-0D2A3E987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7A27ECF-AD6F-4EB3-B010-317DA4719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A2A5711-E176-444B-8777-EFBF0A551D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59866-0D55-483A-B33D-2CE6B06CA8CB}" type="datetimeFigureOut">
              <a:rPr lang="zh-TW" altLang="en-US" smtClean="0"/>
              <a:t>2020/10/7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D46110-0A40-4DA2-AB1A-62B3D3B61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8B71631-3B69-4CBE-A609-C919C5922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85899-DBD0-43B7-BDB4-7F7E67CB1EC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016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2KJHfR41Ac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watch?v=tQUMAugtUJ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A8E9A80-888D-4387-BF93-AE925FC7F3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39515" y="4344940"/>
            <a:ext cx="9144000" cy="1156507"/>
          </a:xfrm>
        </p:spPr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</a:rPr>
              <a:t>大自然的旋律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7BA0A7A-E3CC-4CE5-BAEE-41FC34D12A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547" y="3429000"/>
            <a:ext cx="5123453" cy="3248567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8221AFC9-7F1D-48E0-87A3-D70C3A9D60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370" y="0"/>
            <a:ext cx="4648630" cy="3374386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F800D240-26F9-4B48-99E1-DF11DB177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86" y="0"/>
            <a:ext cx="5898814" cy="321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554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CCFA0F9-7494-47DF-8935-7F3B4075F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456" y="371579"/>
            <a:ext cx="11049000" cy="4351338"/>
          </a:xfrm>
        </p:spPr>
        <p:txBody>
          <a:bodyPr>
            <a:normAutofit/>
          </a:bodyPr>
          <a:lstStyle/>
          <a:p>
            <a:pPr marL="0" indent="0">
              <a:lnSpc>
                <a:spcPts val="4800"/>
              </a:lnSpc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大海的旋律，好像千萬朵花兒爭相開放的聲音，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4800"/>
              </a:lnSpc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白的像玫瑰，藍的像薔薇，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4800"/>
              </a:lnSpc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交錯在一起，怎麼聽都聽不厭。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EA2DE1B-E1BC-4F4B-8D9C-3B63BEAD7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7248"/>
            <a:ext cx="11907188" cy="393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02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CDD139-95CF-4AC2-BF0B-B292DD41D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43" y="934751"/>
            <a:ext cx="11468725" cy="1325563"/>
          </a:xfrm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的旋律，好像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     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交錯在一起，怎麼聽都聽不厭。</a:t>
            </a:r>
            <a:endParaRPr lang="zh-TW" altLang="en-US" sz="4800" dirty="0"/>
          </a:p>
        </p:txBody>
      </p:sp>
      <p:pic>
        <p:nvPicPr>
          <p:cNvPr id="5" name="圖片 4">
            <a:hlinkClick r:id="rId2"/>
            <a:extLst>
              <a:ext uri="{FF2B5EF4-FFF2-40B4-BE49-F238E27FC236}">
                <a16:creationId xmlns:a16="http://schemas.microsoft.com/office/drawing/2014/main" id="{E7A3299D-2B04-4FB9-9BEF-8469C0495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155" y="3117954"/>
            <a:ext cx="5157113" cy="363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044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CDD139-95CF-4AC2-BF0B-B292DD41D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43" y="934751"/>
            <a:ext cx="11468725" cy="1325563"/>
          </a:xfrm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的旋律，好像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     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交錯在一起，怎麼聽都聽不厭。</a:t>
            </a:r>
            <a:endParaRPr lang="zh-TW" altLang="en-US" sz="4800" dirty="0"/>
          </a:p>
        </p:txBody>
      </p:sp>
      <p:pic>
        <p:nvPicPr>
          <p:cNvPr id="4" name="圖片 3">
            <a:hlinkClick r:id="rId2"/>
            <a:extLst>
              <a:ext uri="{FF2B5EF4-FFF2-40B4-BE49-F238E27FC236}">
                <a16:creationId xmlns:a16="http://schemas.microsoft.com/office/drawing/2014/main" id="{A02BB941-1C0B-4628-9D18-3E04EBF363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753" y="2788170"/>
            <a:ext cx="6199516" cy="369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818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CDD139-95CF-4AC2-BF0B-B292DD41D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43" y="934751"/>
            <a:ext cx="11468725" cy="1325563"/>
          </a:xfrm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的旋律，好像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     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交錯在一起，怎麼聽都聽不厭。</a:t>
            </a:r>
            <a:endParaRPr lang="zh-TW" altLang="en-US" sz="48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22A48E9-B0A1-4186-814A-9E38CBEB9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32032"/>
            <a:ext cx="5930755" cy="393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524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CDD139-95CF-4AC2-BF0B-B292DD41D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43" y="934751"/>
            <a:ext cx="11468725" cy="1325563"/>
          </a:xfrm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的旋律，好像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     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交錯在一起，怎麼聽都聽不厭。</a:t>
            </a:r>
            <a:endParaRPr lang="zh-TW" altLang="en-US" sz="48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20B950C-6A8E-42D2-9683-28190584E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790" y="2786803"/>
            <a:ext cx="5776210" cy="390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771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CDD139-95CF-4AC2-BF0B-B292DD41D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43" y="934751"/>
            <a:ext cx="11468725" cy="1325563"/>
          </a:xfrm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的旋律，好像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     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交錯在一起，怎麼聽都聽不厭。</a:t>
            </a:r>
            <a:endParaRPr lang="zh-TW" altLang="en-US" sz="48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71C8F68-7B8A-4ED8-9C5A-88A7CEDF8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741" y="2682938"/>
            <a:ext cx="5516379" cy="400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79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CDD139-95CF-4AC2-BF0B-B292DD41D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43" y="934751"/>
            <a:ext cx="11468725" cy="1325563"/>
          </a:xfrm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的旋律，好像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     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交錯在一起，怎麼聽都聽不厭。</a:t>
            </a:r>
            <a:endParaRPr lang="zh-TW" altLang="en-US" sz="48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FE534E2-F8F9-4DA4-95C8-6EDCECDD0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43" y="3226709"/>
            <a:ext cx="11723471" cy="339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309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CDD139-95CF-4AC2-BF0B-B292DD41D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43" y="934751"/>
            <a:ext cx="11468725" cy="1325563"/>
          </a:xfrm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的旋律，好像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     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交錯在一起，怎麼聽都聽不厭。</a:t>
            </a:r>
            <a:endParaRPr lang="zh-TW" altLang="en-US" sz="48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936A746-CC6E-4339-A6DF-6B7F1113B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210" y="3219519"/>
            <a:ext cx="4732851" cy="337883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8DBCFB9A-9E2B-47CA-9D6F-3A6B30DC9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72" y="2872707"/>
            <a:ext cx="5127359" cy="374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655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CDD139-95CF-4AC2-BF0B-B292DD41D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43" y="934751"/>
            <a:ext cx="11468725" cy="1325563"/>
          </a:xfrm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的旋律，好像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     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    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交錯在一起，怎麼聽都聽不厭。</a:t>
            </a:r>
            <a:endParaRPr lang="zh-TW" altLang="en-US" sz="48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3DF07CD-15F2-4C45-8D9C-D40B8035F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499" y="2888969"/>
            <a:ext cx="5074501" cy="3969031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6FAA0B9-A64B-47E7-AC98-E61816BF4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378" y="2943385"/>
            <a:ext cx="5074501" cy="391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763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80BEFB3-8C4B-4626-B8AE-BB6D85BCEEF3}"/>
              </a:ext>
            </a:extLst>
          </p:cNvPr>
          <p:cNvSpPr/>
          <p:nvPr/>
        </p:nvSpPr>
        <p:spPr>
          <a:xfrm>
            <a:off x="169888" y="123164"/>
            <a:ext cx="7924801" cy="6770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大海的旋律，好像千萬朵花兒爭相開放的聲音，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白的像玫瑰，藍的像薔薇，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交錯在一起，怎麼聽都聽不厭。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高山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的旋律，好像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一大片子隨風搖擺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長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慢板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短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快板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交錯在一起，怎麼聽都聽不厭。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高山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的旋律，好像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一大片子隨風搖擺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長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慢板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短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快板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交錯在一起，怎麼聽都聽不厭。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2000" dirty="0">
                <a:solidFill>
                  <a:srgbClr val="FF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溼地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的旋律，好像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rgbClr val="FF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百萬種生物一起跳舞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2000" dirty="0">
                <a:solidFill>
                  <a:srgbClr val="FF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快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2000" dirty="0">
                <a:solidFill>
                  <a:srgbClr val="FF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倫巴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2000" dirty="0">
                <a:solidFill>
                  <a:srgbClr val="FF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慢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2000" dirty="0">
                <a:solidFill>
                  <a:srgbClr val="FF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森巴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交錯在一起，怎麼聽都聽不厭。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請你也來仔細聽聽，大自然美妙的旋律。</a:t>
            </a:r>
            <a:endParaRPr lang="zh-TW" altLang="en-US" sz="2000" dirty="0"/>
          </a:p>
          <a:p>
            <a:pPr>
              <a:lnSpc>
                <a:spcPts val="4800"/>
              </a:lnSpc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31947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9796D986-750D-4EF6-A0E5-E19A106281D2}"/>
              </a:ext>
            </a:extLst>
          </p:cNvPr>
          <p:cNvSpPr txBox="1">
            <a:spLocks/>
          </p:cNvSpPr>
          <p:nvPr/>
        </p:nvSpPr>
        <p:spPr>
          <a:xfrm>
            <a:off x="313543" y="934751"/>
            <a:ext cx="118784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200"/>
              </a:lnSpc>
            </a:pP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高山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的旋律，好像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一大片子隨風搖擺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長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慢板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短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快板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交錯在一起，怎麼聽都聽不厭。</a:t>
            </a:r>
            <a:endParaRPr lang="zh-TW" altLang="en-US" sz="4800" dirty="0"/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9B2A0A24-B6D8-4978-A2AB-9A0D3DFB1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42" y="4175124"/>
            <a:ext cx="11878457" cy="1325563"/>
          </a:xfrm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小溪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的旋律，好像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數百滴雨水從天而降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48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管樂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48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弦樂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交錯在一起，怎麼聽都聽不厭。</a:t>
            </a:r>
            <a:endParaRPr lang="zh-TW" altLang="en-US" sz="4800" dirty="0"/>
          </a:p>
        </p:txBody>
      </p:sp>
    </p:spTree>
    <p:extLst>
      <p:ext uri="{BB962C8B-B14F-4D97-AF65-F5344CB8AC3E}">
        <p14:creationId xmlns:p14="http://schemas.microsoft.com/office/powerpoint/2010/main" val="1905806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9796D986-750D-4EF6-A0E5-E19A106281D2}"/>
              </a:ext>
            </a:extLst>
          </p:cNvPr>
          <p:cNvSpPr txBox="1">
            <a:spLocks/>
          </p:cNvSpPr>
          <p:nvPr/>
        </p:nvSpPr>
        <p:spPr>
          <a:xfrm>
            <a:off x="156770" y="934751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200"/>
              </a:lnSpc>
            </a:pP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4800" dirty="0">
                <a:solidFill>
                  <a:srgbClr val="FF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溼地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的旋律，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好像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solidFill>
                  <a:srgbClr val="FF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百萬種生物一起跳舞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4800" dirty="0">
                <a:solidFill>
                  <a:srgbClr val="FF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快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4800" dirty="0">
                <a:solidFill>
                  <a:srgbClr val="FF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倫巴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4800" dirty="0">
                <a:solidFill>
                  <a:srgbClr val="FF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慢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的像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lang="zh-TW" altLang="en-US" sz="4800" dirty="0">
                <a:solidFill>
                  <a:srgbClr val="FF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森巴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交錯在一起，怎麼聽都聽不厭。</a:t>
            </a:r>
            <a:endParaRPr lang="zh-TW" altLang="en-US" sz="4800" dirty="0"/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9B2A0A24-B6D8-4978-A2AB-9A0D3DFB1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4597687"/>
            <a:ext cx="12191998" cy="1888057"/>
          </a:xfrm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r>
              <a:rPr lang="zh-TW" altLang="en-US" sz="5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請你也來仔細聽聽，大自然美妙的旋律。</a:t>
            </a:r>
            <a:endParaRPr lang="zh-TW" alt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267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8CEA6D3-0E0B-4DAE-8C8F-EF692E855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4DAB75B-DD73-4FCC-9BA5-F4C3A037C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5400" dirty="0">
                <a:solidFill>
                  <a:srgbClr val="FF0000"/>
                </a:solidFill>
              </a:rPr>
              <a:t>想像景點中有些東西會發出聲音</a:t>
            </a:r>
            <a:r>
              <a:rPr lang="en-US" altLang="zh-TW" sz="5400" dirty="0">
                <a:solidFill>
                  <a:srgbClr val="FF0000"/>
                </a:solidFill>
              </a:rPr>
              <a:t>, </a:t>
            </a:r>
            <a:r>
              <a:rPr lang="zh-TW" altLang="en-US" sz="5400" dirty="0">
                <a:solidFill>
                  <a:srgbClr val="FF0000"/>
                </a:solidFill>
              </a:rPr>
              <a:t>這些聲音像什麼</a:t>
            </a:r>
          </a:p>
        </p:txBody>
      </p:sp>
    </p:spTree>
    <p:extLst>
      <p:ext uri="{BB962C8B-B14F-4D97-AF65-F5344CB8AC3E}">
        <p14:creationId xmlns:p14="http://schemas.microsoft.com/office/powerpoint/2010/main" val="924516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603</Words>
  <Application>Microsoft Office PowerPoint</Application>
  <PresentationFormat>寬螢幕</PresentationFormat>
  <Paragraphs>28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0" baseType="lpstr">
      <vt:lpstr>新細明體</vt:lpstr>
      <vt:lpstr>標楷體</vt:lpstr>
      <vt:lpstr>Arial</vt:lpstr>
      <vt:lpstr>Calibri</vt:lpstr>
      <vt:lpstr>Calibri Light</vt:lpstr>
      <vt:lpstr>Office 佈景主題</vt:lpstr>
      <vt:lpstr>大自然的旋律</vt:lpstr>
      <vt:lpstr>PowerPoint 簡報</vt:lpstr>
      <vt:lpstr>(     )的旋律，好像(               )， (    )的像(     )，(    )的像(      )， 交錯在一起，怎麼聽都聽不厭。</vt:lpstr>
      <vt:lpstr>(     )的旋律，好像(               )， (    )的像(     )，(    )的像(      )， 交錯在一起，怎麼聽都聽不厭。</vt:lpstr>
      <vt:lpstr>(     )的旋律，好像(               )， (    )的像(     )，(    )的像(      )， 交錯在一起，怎麼聽都聽不厭。</vt:lpstr>
      <vt:lpstr>(     )的旋律，好像(               )， (    )的像(     )，(    )的像(      )， 交錯在一起，怎麼聽都聽不厭。</vt:lpstr>
      <vt:lpstr>(     )的旋律，好像(               )， (    )的像(     )，(    )的像(      )， 交錯在一起，怎麼聽都聽不厭。</vt:lpstr>
      <vt:lpstr>(     )的旋律，好像(               )， (    )的像(     )，(    )的像(      )， 交錯在一起，怎麼聽都聽不厭。</vt:lpstr>
      <vt:lpstr>(     )的旋律，好像(               )， (    )的像(     )，(    )的像(      )， 交錯在一起，怎麼聽都聽不厭。</vt:lpstr>
      <vt:lpstr>(     )的旋律，好像(               )， (    )的像(     )，(    )的像(      )， 交錯在一起，怎麼聽都聽不厭。</vt:lpstr>
      <vt:lpstr>PowerPoint 簡報</vt:lpstr>
      <vt:lpstr>(小溪)的旋律，好像(數百滴雨水從天而降)， (大)的像( 管樂)， (小)的像( 弦樂)， 交錯在一起，怎麼聽都聽不厭。</vt:lpstr>
      <vt:lpstr>請你也來仔細聽聽，大自然美妙的旋律。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大自然的旋律</dc:title>
  <dc:creator>user</dc:creator>
  <cp:lastModifiedBy>user</cp:lastModifiedBy>
  <cp:revision>19</cp:revision>
  <dcterms:created xsi:type="dcterms:W3CDTF">2020-10-06T05:36:07Z</dcterms:created>
  <dcterms:modified xsi:type="dcterms:W3CDTF">2020-10-07T02:46:33Z</dcterms:modified>
</cp:coreProperties>
</file>