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972" y="-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FD636-708E-4951-A828-E95876634F71}" type="datetimeFigureOut">
              <a:rPr lang="zh-TW" altLang="en-US" smtClean="0"/>
              <a:t>2015/10/20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800F6-F6F4-43CE-BA73-5FAC92EB09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8642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FD636-708E-4951-A828-E95876634F71}" type="datetimeFigureOut">
              <a:rPr lang="zh-TW" altLang="en-US" smtClean="0"/>
              <a:t>2015/10/20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800F6-F6F4-43CE-BA73-5FAC92EB09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9451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FD636-708E-4951-A828-E95876634F71}" type="datetimeFigureOut">
              <a:rPr lang="zh-TW" altLang="en-US" smtClean="0"/>
              <a:t>2015/10/20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800F6-F6F4-43CE-BA73-5FAC92EB09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721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FD636-708E-4951-A828-E95876634F71}" type="datetimeFigureOut">
              <a:rPr lang="zh-TW" altLang="en-US" smtClean="0"/>
              <a:t>2015/10/20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800F6-F6F4-43CE-BA73-5FAC92EB09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502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FD636-708E-4951-A828-E95876634F71}" type="datetimeFigureOut">
              <a:rPr lang="zh-TW" altLang="en-US" smtClean="0"/>
              <a:t>2015/10/20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800F6-F6F4-43CE-BA73-5FAC92EB09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84532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FD636-708E-4951-A828-E95876634F71}" type="datetimeFigureOut">
              <a:rPr lang="zh-TW" altLang="en-US" smtClean="0"/>
              <a:t>2015/10/20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800F6-F6F4-43CE-BA73-5FAC92EB09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1340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FD636-708E-4951-A828-E95876634F71}" type="datetimeFigureOut">
              <a:rPr lang="zh-TW" altLang="en-US" smtClean="0"/>
              <a:t>2015/10/20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800F6-F6F4-43CE-BA73-5FAC92EB09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8754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FD636-708E-4951-A828-E95876634F71}" type="datetimeFigureOut">
              <a:rPr lang="zh-TW" altLang="en-US" smtClean="0"/>
              <a:t>2015/10/20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800F6-F6F4-43CE-BA73-5FAC92EB09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0617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FD636-708E-4951-A828-E95876634F71}" type="datetimeFigureOut">
              <a:rPr lang="zh-TW" altLang="en-US" smtClean="0"/>
              <a:t>2015/10/20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800F6-F6F4-43CE-BA73-5FAC92EB09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6150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FD636-708E-4951-A828-E95876634F71}" type="datetimeFigureOut">
              <a:rPr lang="zh-TW" altLang="en-US" smtClean="0"/>
              <a:t>2015/10/20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800F6-F6F4-43CE-BA73-5FAC92EB09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8748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FD636-708E-4951-A828-E95876634F71}" type="datetimeFigureOut">
              <a:rPr lang="zh-TW" altLang="en-US" smtClean="0"/>
              <a:t>2015/10/20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800F6-F6F4-43CE-BA73-5FAC92EB09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2735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FD636-708E-4951-A828-E95876634F71}" type="datetimeFigureOut">
              <a:rPr lang="zh-TW" altLang="en-US" smtClean="0"/>
              <a:t>2015/10/20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800F6-F6F4-43CE-BA73-5FAC92EB09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9497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0626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26" b="14788"/>
          <a:stretch/>
        </p:blipFill>
        <p:spPr>
          <a:xfrm>
            <a:off x="68859" y="1457608"/>
            <a:ext cx="9056555" cy="353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486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6" b="146"/>
          <a:stretch/>
        </p:blipFill>
        <p:spPr>
          <a:xfrm>
            <a:off x="347531" y="332656"/>
            <a:ext cx="8288469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974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" t="10476" r="4933" b="11401"/>
          <a:stretch/>
        </p:blipFill>
        <p:spPr>
          <a:xfrm>
            <a:off x="0" y="404664"/>
            <a:ext cx="8950720" cy="5461982"/>
          </a:xfrm>
        </p:spPr>
      </p:pic>
    </p:spTree>
    <p:extLst>
      <p:ext uri="{BB962C8B-B14F-4D97-AF65-F5344CB8AC3E}">
        <p14:creationId xmlns:p14="http://schemas.microsoft.com/office/powerpoint/2010/main" val="2390202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5068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如螢幕大小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6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yencheng</dc:creator>
  <cp:lastModifiedBy>yencheng</cp:lastModifiedBy>
  <cp:revision>2</cp:revision>
  <dcterms:created xsi:type="dcterms:W3CDTF">2015-10-20T13:18:03Z</dcterms:created>
  <dcterms:modified xsi:type="dcterms:W3CDTF">2015-10-20T13:22:38Z</dcterms:modified>
</cp:coreProperties>
</file>