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00" autoAdjust="0"/>
  </p:normalViewPr>
  <p:slideViewPr>
    <p:cSldViewPr>
      <p:cViewPr varScale="1">
        <p:scale>
          <a:sx n="68" d="100"/>
          <a:sy n="68" d="100"/>
        </p:scale>
        <p:origin x="-57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52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0969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3731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5353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2015/11/21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304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2015/11/21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6255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2015/11/21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3228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694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0061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0730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A992-2875-4B4D-A017-03A743B9C76E}" type="datetimeFigureOut">
              <a:rPr lang="zh-TW" altLang="en-US" smtClean="0"/>
              <a:t>2015/11/21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103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2A992-2875-4B4D-A017-03A743B9C76E}" type="datetimeFigureOut">
              <a:rPr lang="zh-TW" altLang="en-US" smtClean="0"/>
              <a:t>2015/11/21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C11EA-8B55-409A-803E-2E05375084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010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運動會當天行程</a:t>
            </a:r>
            <a:endParaRPr lang="zh-TW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7634706"/>
              </p:ext>
            </p:extLst>
          </p:nvPr>
        </p:nvGraphicFramePr>
        <p:xfrm>
          <a:off x="107504" y="778174"/>
          <a:ext cx="8856984" cy="607982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982453"/>
                <a:gridCol w="5874531"/>
              </a:tblGrid>
              <a:tr h="6624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4000" kern="100" dirty="0" smtClean="0">
                          <a:effectLst/>
                        </a:rPr>
                        <a:t> </a:t>
                      </a:r>
                      <a:r>
                        <a:rPr lang="en-US" sz="4000" kern="100" dirty="0" smtClean="0">
                          <a:effectLst/>
                        </a:rPr>
                        <a:t>8:00</a:t>
                      </a:r>
                      <a:r>
                        <a:rPr lang="zh-TW" sz="4000" kern="100" dirty="0">
                          <a:effectLst/>
                        </a:rPr>
                        <a:t>前到校</a:t>
                      </a:r>
                      <a:endParaRPr lang="zh-TW" sz="4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 smtClean="0">
                          <a:effectLst/>
                        </a:rPr>
                        <a:t>準</a:t>
                      </a:r>
                      <a:r>
                        <a:rPr lang="zh-TW" altLang="en-US" sz="2400" kern="100" dirty="0" smtClean="0">
                          <a:effectLst/>
                        </a:rPr>
                        <a:t>備</a:t>
                      </a:r>
                      <a:r>
                        <a:rPr lang="zh-TW" sz="2400" kern="100" dirty="0" smtClean="0">
                          <a:effectLst/>
                        </a:rPr>
                        <a:t>繞</a:t>
                      </a:r>
                      <a:r>
                        <a:rPr lang="zh-TW" sz="2400" kern="100" dirty="0">
                          <a:effectLst/>
                        </a:rPr>
                        <a:t>場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12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</a:rPr>
                        <a:t>8:30~9:00</a:t>
                      </a:r>
                      <a:endParaRPr lang="zh-TW" sz="4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三</a:t>
                      </a:r>
                      <a:r>
                        <a:rPr lang="en-US" sz="2400" kern="100" dirty="0">
                          <a:effectLst/>
                        </a:rPr>
                        <a:t>.</a:t>
                      </a:r>
                      <a:r>
                        <a:rPr lang="zh-TW" sz="2400" kern="100" dirty="0">
                          <a:effectLst/>
                        </a:rPr>
                        <a:t>四年級嘉年華繞場</a:t>
                      </a:r>
                      <a:r>
                        <a:rPr lang="en-US" sz="2400" kern="100" dirty="0">
                          <a:effectLst/>
                        </a:rPr>
                        <a:t>(</a:t>
                      </a:r>
                      <a:r>
                        <a:rPr lang="zh-TW" sz="2400" kern="100" dirty="0">
                          <a:effectLst/>
                        </a:rPr>
                        <a:t>約</a:t>
                      </a:r>
                      <a:r>
                        <a:rPr lang="en-US" sz="2400" kern="100" dirty="0">
                          <a:effectLst/>
                        </a:rPr>
                        <a:t>30</a:t>
                      </a:r>
                      <a:r>
                        <a:rPr lang="zh-TW" sz="2400" kern="100" dirty="0">
                          <a:effectLst/>
                        </a:rPr>
                        <a:t>分鐘</a:t>
                      </a:r>
                      <a:r>
                        <a:rPr lang="en-US" sz="2400" kern="100" dirty="0">
                          <a:effectLst/>
                        </a:rPr>
                        <a:t>)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12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</a:rPr>
                        <a:t>9:00~10:00</a:t>
                      </a:r>
                      <a:endParaRPr lang="zh-TW" sz="4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在教室進行班級活動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12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</a:rPr>
                        <a:t>10:00~10:30</a:t>
                      </a:r>
                      <a:endParaRPr lang="zh-TW" sz="4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三年級趣味競賽</a:t>
                      </a:r>
                      <a:r>
                        <a:rPr lang="en-US" sz="2400" kern="100" dirty="0">
                          <a:effectLst/>
                        </a:rPr>
                        <a:t>(</a:t>
                      </a:r>
                      <a:r>
                        <a:rPr lang="zh-TW" sz="2400" kern="100" dirty="0">
                          <a:effectLst/>
                        </a:rPr>
                        <a:t>科學小飛俠</a:t>
                      </a:r>
                      <a:r>
                        <a:rPr lang="en-US" sz="2400" kern="100" dirty="0">
                          <a:effectLst/>
                        </a:rPr>
                        <a:t>)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24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</a:rPr>
                        <a:t>10:40~</a:t>
                      </a:r>
                      <a:endParaRPr lang="zh-TW" sz="4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六十公尺決賽</a:t>
                      </a:r>
                      <a:r>
                        <a:rPr lang="en-US" sz="2400" kern="100" dirty="0">
                          <a:effectLst/>
                        </a:rPr>
                        <a:t>(</a:t>
                      </a:r>
                      <a:r>
                        <a:rPr lang="zh-TW" sz="2400" kern="100" dirty="0">
                          <a:effectLst/>
                        </a:rPr>
                        <a:t>年級順序</a:t>
                      </a:r>
                      <a:r>
                        <a:rPr lang="en-US" sz="2400" kern="100" dirty="0">
                          <a:effectLst/>
                        </a:rPr>
                        <a:t>6-&gt;5-&gt;1-&gt;2-&gt;3-&gt;4)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937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</a:rPr>
                        <a:t>10:40~ </a:t>
                      </a:r>
                      <a:endParaRPr lang="zh-TW" sz="4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</a:rPr>
                        <a:t>先</a:t>
                      </a:r>
                      <a:r>
                        <a:rPr lang="zh-TW" sz="2400" kern="100" dirty="0" smtClean="0">
                          <a:effectLst/>
                        </a:rPr>
                        <a:t>回</a:t>
                      </a:r>
                      <a:r>
                        <a:rPr lang="zh-TW" sz="2400" kern="100" dirty="0">
                          <a:effectLst/>
                        </a:rPr>
                        <a:t>教室休息一下</a:t>
                      </a:r>
                      <a:r>
                        <a:rPr lang="en-US" sz="2400" kern="100" dirty="0">
                          <a:effectLst/>
                        </a:rPr>
                        <a:t>,</a:t>
                      </a:r>
                      <a:endParaRPr lang="zh-TW" sz="24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1.</a:t>
                      </a:r>
                      <a:r>
                        <a:rPr lang="zh-TW" sz="2400" kern="100" dirty="0">
                          <a:effectLst/>
                        </a:rPr>
                        <a:t>與家長一同遊園遊會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2.</a:t>
                      </a:r>
                      <a:r>
                        <a:rPr lang="zh-TW" sz="2400" kern="100" dirty="0">
                          <a:effectLst/>
                        </a:rPr>
                        <a:t>與同學同遊園遊會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561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</a:rPr>
                        <a:t>12:00</a:t>
                      </a:r>
                      <a:endParaRPr lang="zh-TW" sz="4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</a:rPr>
                        <a:t>11:50</a:t>
                      </a:r>
                      <a:r>
                        <a:rPr lang="zh-TW" altLang="en-US" sz="2400" kern="100" dirty="0" smtClean="0">
                          <a:effectLst/>
                        </a:rPr>
                        <a:t>回教室</a:t>
                      </a:r>
                      <a:r>
                        <a:rPr lang="en-US" altLang="zh-TW" sz="2400" kern="100" dirty="0" smtClean="0">
                          <a:effectLst/>
                        </a:rPr>
                        <a:t>,</a:t>
                      </a:r>
                      <a:r>
                        <a:rPr lang="zh-TW" altLang="en-US" sz="2400" kern="100" dirty="0" smtClean="0">
                          <a:effectLst/>
                        </a:rPr>
                        <a:t>準備</a:t>
                      </a:r>
                      <a:r>
                        <a:rPr lang="zh-TW" sz="2400" kern="100" dirty="0" smtClean="0">
                          <a:effectLst/>
                        </a:rPr>
                        <a:t>全</a:t>
                      </a:r>
                      <a:r>
                        <a:rPr lang="zh-TW" sz="2400" kern="100" dirty="0">
                          <a:effectLst/>
                        </a:rPr>
                        <a:t>班放學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</a:rPr>
                        <a:t>1.</a:t>
                      </a:r>
                      <a:r>
                        <a:rPr lang="zh-TW" sz="2400" kern="100" dirty="0" smtClean="0">
                          <a:effectLst/>
                        </a:rPr>
                        <a:t>若</a:t>
                      </a:r>
                      <a:r>
                        <a:rPr lang="zh-TW" sz="2400" kern="100" dirty="0">
                          <a:effectLst/>
                        </a:rPr>
                        <a:t>家長要提早回家</a:t>
                      </a:r>
                      <a:r>
                        <a:rPr lang="en-US" sz="2400" kern="100" dirty="0">
                          <a:effectLst/>
                        </a:rPr>
                        <a:t>,</a:t>
                      </a:r>
                      <a:r>
                        <a:rPr lang="zh-TW" sz="2400" kern="100" dirty="0">
                          <a:effectLst/>
                        </a:rPr>
                        <a:t>請孩子回教室跟老師報告</a:t>
                      </a:r>
                      <a:r>
                        <a:rPr lang="en-US" sz="2400" kern="100" dirty="0">
                          <a:effectLst/>
                        </a:rPr>
                        <a:t>,</a:t>
                      </a:r>
                      <a:r>
                        <a:rPr lang="zh-TW" sz="2400" kern="100" dirty="0">
                          <a:effectLst/>
                        </a:rPr>
                        <a:t>以記錄出勤及安全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</a:rPr>
                        <a:t>2.</a:t>
                      </a:r>
                      <a:r>
                        <a:rPr lang="zh-TW" sz="2400" kern="100" dirty="0" smtClean="0">
                          <a:effectLst/>
                        </a:rPr>
                        <a:t>若</a:t>
                      </a:r>
                      <a:r>
                        <a:rPr lang="zh-TW" sz="2400" kern="100" dirty="0">
                          <a:effectLst/>
                        </a:rPr>
                        <a:t>家長沒出席</a:t>
                      </a:r>
                      <a:r>
                        <a:rPr lang="en-US" sz="2400" kern="100" dirty="0">
                          <a:effectLst/>
                        </a:rPr>
                        <a:t>,</a:t>
                      </a:r>
                      <a:r>
                        <a:rPr lang="zh-TW" sz="2400" kern="100" dirty="0">
                          <a:effectLst/>
                        </a:rPr>
                        <a:t>孩子在</a:t>
                      </a:r>
                      <a:r>
                        <a:rPr lang="en-US" sz="2400" kern="100" dirty="0">
                          <a:effectLst/>
                        </a:rPr>
                        <a:t>12:00</a:t>
                      </a:r>
                      <a:r>
                        <a:rPr lang="zh-TW" sz="2400" kern="100" dirty="0">
                          <a:effectLst/>
                        </a:rPr>
                        <a:t>全校一起大放學</a:t>
                      </a:r>
                      <a:endParaRPr lang="zh-TW" sz="2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19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63688" y="1916832"/>
            <a:ext cx="5832648" cy="821953"/>
          </a:xfrm>
        </p:spPr>
        <p:txBody>
          <a:bodyPr>
            <a:noAutofit/>
          </a:bodyPr>
          <a:lstStyle/>
          <a:p>
            <a:r>
              <a:rPr lang="zh-TW" altLang="en-US" sz="9000" dirty="0" smtClean="0">
                <a:solidFill>
                  <a:srgbClr val="FF0000"/>
                </a:solidFill>
                <a:latin typeface="華康娃娃W5楷注音字" panose="040B0500000000000000" pitchFamily="82" charset="-120"/>
                <a:ea typeface="華康娃娃W5楷注音字" panose="040B0500000000000000" pitchFamily="82" charset="-120"/>
              </a:rPr>
              <a:t>校慶</a:t>
            </a:r>
            <a:r>
              <a:rPr lang="en-US" altLang="zh-TW" sz="9000" dirty="0" smtClean="0">
                <a:solidFill>
                  <a:srgbClr val="FF0000"/>
                </a:solidFill>
                <a:latin typeface="華康娃娃W5楷注音字" panose="040B0500000000000000" pitchFamily="82" charset="-120"/>
                <a:ea typeface="華康娃娃W5楷注音字" panose="040B0500000000000000" pitchFamily="82" charset="-120"/>
              </a:rPr>
              <a:t/>
            </a:r>
            <a:br>
              <a:rPr lang="en-US" altLang="zh-TW" sz="9000" dirty="0" smtClean="0">
                <a:solidFill>
                  <a:srgbClr val="FF0000"/>
                </a:solidFill>
                <a:latin typeface="華康娃娃W5楷注音字" panose="040B0500000000000000" pitchFamily="82" charset="-120"/>
                <a:ea typeface="華康娃娃W5楷注音字" panose="040B0500000000000000" pitchFamily="82" charset="-120"/>
              </a:rPr>
            </a:br>
            <a:r>
              <a:rPr lang="zh-TW" altLang="en-US" sz="9000" dirty="0" smtClean="0">
                <a:solidFill>
                  <a:srgbClr val="FF0000"/>
                </a:solidFill>
                <a:latin typeface="華康娃娃W5楷注音字" panose="040B0500000000000000" pitchFamily="82" charset="-120"/>
                <a:ea typeface="華康娃娃W5楷注音字" panose="040B0500000000000000" pitchFamily="82" charset="-120"/>
              </a:rPr>
              <a:t>同樂會</a:t>
            </a:r>
            <a:endParaRPr lang="zh-TW" altLang="en-US" sz="9000" dirty="0">
              <a:solidFill>
                <a:srgbClr val="FF0000"/>
              </a:solidFill>
              <a:latin typeface="華康娃娃W5楷注音字" panose="040B0500000000000000" pitchFamily="82" charset="-120"/>
              <a:ea typeface="華康娃娃W5楷注音字" panose="040B0500000000000000" pitchFamily="82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8" y="4581128"/>
            <a:ext cx="6400800" cy="1752600"/>
          </a:xfrm>
        </p:spPr>
        <p:txBody>
          <a:bodyPr>
            <a:normAutofit/>
          </a:bodyPr>
          <a:lstStyle/>
          <a:p>
            <a:r>
              <a:rPr lang="zh-TW" altLang="en-US" sz="4400" dirty="0" smtClean="0">
                <a:solidFill>
                  <a:srgbClr val="00B05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主持人</a:t>
            </a:r>
            <a:r>
              <a:rPr lang="en-US" altLang="zh-TW" sz="4400" dirty="0" smtClean="0">
                <a:solidFill>
                  <a:srgbClr val="00B05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:</a:t>
            </a:r>
            <a:r>
              <a:rPr lang="zh-TW" altLang="en-US" sz="4400" dirty="0" smtClean="0">
                <a:solidFill>
                  <a:srgbClr val="00B05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之羽</a:t>
            </a:r>
            <a:r>
              <a:rPr lang="en-US" altLang="zh-TW" sz="4400" dirty="0" smtClean="0">
                <a:solidFill>
                  <a:srgbClr val="00B05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,</a:t>
            </a:r>
            <a:r>
              <a:rPr lang="zh-TW" altLang="en-US" sz="4400" dirty="0" smtClean="0">
                <a:solidFill>
                  <a:srgbClr val="00B05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睿涵</a:t>
            </a:r>
            <a:endParaRPr lang="zh-TW" altLang="en-US" sz="4400" dirty="0">
              <a:solidFill>
                <a:srgbClr val="00B050"/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05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同樂會 </a:t>
            </a:r>
            <a:r>
              <a:rPr lang="en-US" altLang="zh-TW" dirty="0" smtClean="0"/>
              <a:t>\</a:t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884997"/>
              </p:ext>
            </p:extLst>
          </p:nvPr>
        </p:nvGraphicFramePr>
        <p:xfrm>
          <a:off x="107504" y="116632"/>
          <a:ext cx="8856984" cy="7509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2448272"/>
                <a:gridCol w="3033922"/>
                <a:gridCol w="2942742"/>
              </a:tblGrid>
              <a:tr h="370840">
                <a:tc>
                  <a:txBody>
                    <a:bodyPr/>
                    <a:lstStyle/>
                    <a:p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名稱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內容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時間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1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夾夾樂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全組用筷子夾起碗中的棋子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放入紙盒中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看哪一組最多棋子</a:t>
                      </a:r>
                      <a:endParaRPr lang="zh-TW" altLang="en-US" sz="1600" dirty="0">
                        <a:latin typeface="華康標楷體" panose="03000509000000000000" pitchFamily="65" charset="-120"/>
                        <a:ea typeface="華康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4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組一起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共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5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分鐘</a:t>
                      </a:r>
                      <a:endParaRPr lang="zh-TW" altLang="en-US" sz="1600" dirty="0">
                        <a:latin typeface="華康標楷體" panose="03000509000000000000" pitchFamily="65" charset="-120"/>
                        <a:ea typeface="華康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2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比手畫腳</a:t>
                      </a:r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(</a:t>
                      </a:r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成語大師</a:t>
                      </a:r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)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範圍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: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國語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1-9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課成語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看哪一組猜最多</a:t>
                      </a:r>
                      <a:endParaRPr lang="zh-TW" altLang="en-US" sz="1600" dirty="0">
                        <a:latin typeface="華康標楷體" panose="03000509000000000000" pitchFamily="65" charset="-120"/>
                        <a:ea typeface="華康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分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2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次比賽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各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5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分鐘*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2=10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分鐘</a:t>
                      </a:r>
                      <a:endParaRPr lang="zh-TW" altLang="en-US" sz="1600" dirty="0">
                        <a:latin typeface="華康標楷體" panose="03000509000000000000" pitchFamily="65" charset="-120"/>
                        <a:ea typeface="華康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3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吹牛大王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將便利貼貼在額頭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互相吹別組的便利貼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比哪一組留下來的最多</a:t>
                      </a:r>
                      <a:endParaRPr lang="zh-TW" altLang="en-US" sz="1600" dirty="0">
                        <a:latin typeface="華康標楷體" panose="03000509000000000000" pitchFamily="65" charset="-120"/>
                        <a:ea typeface="華康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4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組一起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,5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分鐘</a:t>
                      </a:r>
                      <a:endParaRPr lang="zh-TW" altLang="en-US" sz="1600" dirty="0">
                        <a:latin typeface="華康標楷體" panose="03000509000000000000" pitchFamily="65" charset="-120"/>
                        <a:ea typeface="華康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4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我是大象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將椅子上的汽球坐破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比哪一組破最多</a:t>
                      </a:r>
                    </a:p>
                    <a:p>
                      <a:endParaRPr lang="zh-TW" altLang="en-US" sz="1600" dirty="0">
                        <a:latin typeface="華康標楷體" panose="03000509000000000000" pitchFamily="65" charset="-120"/>
                        <a:ea typeface="華康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4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組一起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,5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分鐘</a:t>
                      </a:r>
                    </a:p>
                    <a:p>
                      <a:endParaRPr lang="zh-TW" altLang="en-US" sz="1600" dirty="0">
                        <a:latin typeface="華康標楷體" panose="03000509000000000000" pitchFamily="65" charset="-120"/>
                        <a:ea typeface="華康標楷體" panose="03000509000000000000" pitchFamily="65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5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吸管傳情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嘴中的吸管上穿橡皮筋</a:t>
                      </a:r>
                      <a:endParaRPr lang="zh-TW" altLang="en-US" sz="1600" dirty="0">
                        <a:latin typeface="華康標楷體" panose="03000509000000000000" pitchFamily="65" charset="-120"/>
                        <a:ea typeface="華康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4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組一起</a:t>
                      </a:r>
                      <a:endParaRPr lang="zh-TW" altLang="en-US" sz="1600" dirty="0">
                        <a:latin typeface="華康標楷體" panose="03000509000000000000" pitchFamily="65" charset="-120"/>
                        <a:ea typeface="華康標楷體" panose="03000509000000000000" pitchFamily="65" charset="-120"/>
                      </a:endParaRPr>
                    </a:p>
                  </a:txBody>
                  <a:tcPr/>
                </a:tc>
              </a:tr>
              <a:tr h="955848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6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超級麻豆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頭頂著書</a:t>
                      </a:r>
                      <a:r>
                        <a:rPr lang="en-US" altLang="zh-TW" sz="16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中途掉書</a:t>
                      </a:r>
                      <a:r>
                        <a:rPr lang="en-US" altLang="zh-TW" sz="16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回原點重新走</a:t>
                      </a:r>
                      <a:r>
                        <a:rPr lang="en-US" altLang="zh-TW" sz="16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比哪一組書最多</a:t>
                      </a:r>
                      <a:endParaRPr lang="zh-TW" altLang="en-US" sz="16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分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2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次比賽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各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5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分鐘*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2=10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分鐘</a:t>
                      </a:r>
                    </a:p>
                    <a:p>
                      <a:endParaRPr lang="zh-TW" altLang="en-US" sz="16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7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談情說愛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將句子</a:t>
                      </a:r>
                      <a:r>
                        <a:rPr lang="en-US" altLang="zh-TW" sz="16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(</a:t>
                      </a:r>
                      <a:r>
                        <a:rPr lang="zh-TW" altLang="en-US" sz="16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人事時地物</a:t>
                      </a:r>
                      <a:r>
                        <a:rPr lang="en-US" altLang="zh-TW" sz="16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)</a:t>
                      </a:r>
                      <a:r>
                        <a:rPr lang="zh-TW" altLang="en-US" sz="16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耳語傳話</a:t>
                      </a:r>
                      <a:r>
                        <a:rPr lang="en-US" altLang="zh-TW" sz="16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看哪一組最完整</a:t>
                      </a:r>
                      <a:endParaRPr lang="zh-TW" altLang="en-US" sz="16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分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2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次比賽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各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5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分鐘*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2=10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分鐘</a:t>
                      </a:r>
                    </a:p>
                    <a:p>
                      <a:endParaRPr lang="zh-TW" altLang="en-US" sz="1600" dirty="0" smtClean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  <a:p>
                      <a:endParaRPr lang="zh-TW" altLang="en-US" sz="16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8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戰地密碼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16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將一字</a:t>
                      </a:r>
                      <a:r>
                        <a:rPr lang="en-US" altLang="zh-TW" sz="16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二字語詞寫在背上</a:t>
                      </a:r>
                      <a:r>
                        <a:rPr lang="en-US" altLang="zh-TW" sz="16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,</a:t>
                      </a:r>
                      <a:r>
                        <a:rPr lang="zh-TW" altLang="en-US" sz="16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看哪一組正確</a:t>
                      </a:r>
                      <a:endParaRPr lang="zh-TW" altLang="en-US" sz="16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分</a:t>
                      </a:r>
                      <a:r>
                        <a:rPr lang="en-US" altLang="zh-TW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2</a:t>
                      </a:r>
                      <a:r>
                        <a:rPr lang="zh-TW" altLang="en-US" sz="1600" dirty="0" smtClean="0"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次比賽</a:t>
                      </a:r>
                      <a:endParaRPr lang="zh-TW" altLang="en-US" sz="16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9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smtClean="0">
                          <a:latin typeface="華康娃娃W5楷注音字" panose="040B0500000000000000" pitchFamily="82" charset="-120"/>
                          <a:ea typeface="華康娃娃W5楷注音字" panose="040B0500000000000000" pitchFamily="82" charset="-120"/>
                        </a:rPr>
                        <a:t>睜眼說瞎話</a:t>
                      </a:r>
                      <a:endParaRPr lang="zh-TW" altLang="en-US" sz="28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600" dirty="0">
                        <a:latin typeface="華康娃娃W5楷注音字" panose="040B0500000000000000" pitchFamily="82" charset="-120"/>
                        <a:ea typeface="華康娃娃W5楷注音字" panose="040B0500000000000000" pitchFamily="82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909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離開教室時間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8633035"/>
              </p:ext>
            </p:extLst>
          </p:nvPr>
        </p:nvGraphicFramePr>
        <p:xfrm>
          <a:off x="323535" y="1052736"/>
          <a:ext cx="8568930" cy="2383073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571262"/>
                <a:gridCol w="571262"/>
                <a:gridCol w="571262"/>
                <a:gridCol w="571262"/>
                <a:gridCol w="571262"/>
                <a:gridCol w="571262"/>
                <a:gridCol w="571262"/>
                <a:gridCol w="571262"/>
                <a:gridCol w="571262"/>
                <a:gridCol w="571262"/>
                <a:gridCol w="571262"/>
                <a:gridCol w="571262"/>
                <a:gridCol w="571262"/>
                <a:gridCol w="571262"/>
                <a:gridCol w="571262"/>
              </a:tblGrid>
              <a:tr h="30751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3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4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5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6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7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8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9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10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11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12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13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14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</a:rPr>
                        <a:t>15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103437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許銘洋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王翊安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耿晧桐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</a:rPr>
                        <a:t>江彥寬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陳冠穎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張紘輔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彭佳寓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吳睿文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高翊祐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林則言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邱家璿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</a:rPr>
                        <a:t>黃則瀚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黃威勝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陳冠瑜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劉晉嘉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</a:tr>
              <a:tr h="103437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事假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10:50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10:40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10:55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10:40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987914"/>
              </p:ext>
            </p:extLst>
          </p:nvPr>
        </p:nvGraphicFramePr>
        <p:xfrm>
          <a:off x="323528" y="3717033"/>
          <a:ext cx="8568950" cy="266429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659150"/>
                <a:gridCol w="659150"/>
                <a:gridCol w="659150"/>
                <a:gridCol w="659150"/>
                <a:gridCol w="659150"/>
                <a:gridCol w="659150"/>
                <a:gridCol w="659150"/>
                <a:gridCol w="659150"/>
                <a:gridCol w="659150"/>
                <a:gridCol w="659150"/>
                <a:gridCol w="659150"/>
                <a:gridCol w="659150"/>
                <a:gridCol w="659150"/>
              </a:tblGrid>
              <a:tr h="344791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17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18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19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20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21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22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23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24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25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26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27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28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</a:rPr>
                        <a:t>29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anchor="ctr"/>
                </a:tc>
              </a:tr>
              <a:tr h="115975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韓 湘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余嘉恩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王芃云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譚睿涵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蔡佳恩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蔡佳吟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劉渝瑄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周亞璇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李艾倫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廖宥涵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黃文穎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丁安淇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</a:rPr>
                        <a:t>曾之羽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</a:tr>
              <a:tr h="115975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10:40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11:10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11:15</a:t>
                      </a:r>
                      <a:r>
                        <a:rPr lang="zh-TW" alt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廣播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11:20</a:t>
                      </a:r>
                      <a:r>
                        <a:rPr lang="zh-TW" altLang="en-US" sz="2400" b="0" i="0" u="none" strike="noStrike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媽接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10:30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新細明體"/>
                        </a:rPr>
                        <a:t>11:00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/>
                      </a:endParaRPr>
                    </a:p>
                  </a:txBody>
                  <a:tcPr marL="9525" marR="9525" marT="9525" marB="0" vert="eaVert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11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477</Words>
  <Application>Microsoft Office PowerPoint</Application>
  <PresentationFormat>如螢幕大小 (4:3)</PresentationFormat>
  <Paragraphs>143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運動會當天行程</vt:lpstr>
      <vt:lpstr>校慶 同樂會</vt:lpstr>
      <vt:lpstr>同樂會 \         </vt:lpstr>
      <vt:lpstr>離開教室時間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33</cp:revision>
  <dcterms:created xsi:type="dcterms:W3CDTF">2015-11-19T02:32:16Z</dcterms:created>
  <dcterms:modified xsi:type="dcterms:W3CDTF">2015-11-21T03:25:40Z</dcterms:modified>
</cp:coreProperties>
</file>