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167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968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102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542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31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808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32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90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60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568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38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4996C-7515-4D1B-AD41-6F2CCF282715}" type="datetimeFigureOut">
              <a:rPr lang="zh-TW" altLang="en-US" smtClean="0"/>
              <a:t>2017/11/27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E0717-2CB8-479A-9EC5-D218DB76A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091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8" y="149469"/>
            <a:ext cx="4953000" cy="397002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47" y="149469"/>
            <a:ext cx="4348676" cy="39432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724" y="4723280"/>
            <a:ext cx="2732210" cy="218997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27" y="4632326"/>
            <a:ext cx="22479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4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6" y="281388"/>
            <a:ext cx="5070824" cy="468626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924" y="323256"/>
            <a:ext cx="4980216" cy="460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0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45" y="691418"/>
            <a:ext cx="4690497" cy="435133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672" y="216633"/>
            <a:ext cx="44891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5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" y="0"/>
            <a:ext cx="6858000" cy="6858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75" y="896815"/>
            <a:ext cx="257365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2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6" y="365125"/>
            <a:ext cx="2828369" cy="435133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39" y="442546"/>
            <a:ext cx="3839308" cy="383930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244" y="211016"/>
            <a:ext cx="4957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6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68" y="264868"/>
            <a:ext cx="6450700" cy="518636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53" y="574429"/>
            <a:ext cx="4583723" cy="45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2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7" y="0"/>
            <a:ext cx="6225838" cy="6858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915" y="0"/>
            <a:ext cx="3086100" cy="30861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633" y="3429000"/>
            <a:ext cx="24098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90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寬螢幕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zia</dc:creator>
  <cp:lastModifiedBy>zia</cp:lastModifiedBy>
  <cp:revision>4</cp:revision>
  <dcterms:created xsi:type="dcterms:W3CDTF">2017-11-27T13:58:58Z</dcterms:created>
  <dcterms:modified xsi:type="dcterms:W3CDTF">2017-11-27T14:15:39Z</dcterms:modified>
</cp:coreProperties>
</file>