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F657ABAC-B626-4E93-BDB2-7C086D2D4D44}">
          <p14:sldIdLst>
            <p14:sldId id="256"/>
          </p14:sldIdLst>
        </p14:section>
        <p14:section name="未命名的章節" id="{C1E4C65D-71A6-45AB-B1AC-1501BA4788B4}">
          <p14:sldIdLst>
            <p14:sldId id="257"/>
            <p14:sldId id="260"/>
            <p14:sldId id="258"/>
            <p14:sldId id="259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00" autoAdjust="0"/>
  </p:normalViewPr>
  <p:slideViewPr>
    <p:cSldViewPr>
      <p:cViewPr varScale="1">
        <p:scale>
          <a:sx n="78" d="100"/>
          <a:sy n="78" d="100"/>
        </p:scale>
        <p:origin x="-274" y="6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E1900-D160-4E95-8D14-E75EFCFFDE17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EA26D-D9A5-4D8D-865B-1EBB0B42933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430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EA26D-D9A5-4D8D-865B-1EBB0B42933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5400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52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969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373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535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304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25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22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94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06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073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103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2A992-2875-4B4D-A017-03A743B9C76E}" type="datetimeFigureOut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10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QE6biHTDow" TargetMode="External"/><Relationship Id="rId3" Type="http://schemas.openxmlformats.org/officeDocument/2006/relationships/hyperlink" Target="https://www.youtube.com/watch?v=mTSuiGubCHE" TargetMode="External"/><Relationship Id="rId7" Type="http://schemas.openxmlformats.org/officeDocument/2006/relationships/hyperlink" Target="https://www.youtube.com/watch?v=3LFDEeLm0s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20663;&#24515;&#30340;&#20154;&#21029;&#32893;&#24930;&#27468;" TargetMode="External"/><Relationship Id="rId5" Type="http://schemas.openxmlformats.org/officeDocument/2006/relationships/hyperlink" Target="https://www.youtube.com/watch?v=YJffSKJPrbM" TargetMode="External"/><Relationship Id="rId4" Type="http://schemas.openxmlformats.org/officeDocument/2006/relationships/hyperlink" Target="https://www.youtube.com/watch?v=1m7b3xVoxEY" TargetMode="Externa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m7b3xVoxEY" TargetMode="External"/><Relationship Id="rId2" Type="http://schemas.openxmlformats.org/officeDocument/2006/relationships/hyperlink" Target="https://www.youtube.com/watch?v=vSo1dFaFmzQ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3LFDEeLm0s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191869" cy="664273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20148" y="564552"/>
            <a:ext cx="9276523" cy="1578037"/>
          </a:xfrm>
        </p:spPr>
        <p:txBody>
          <a:bodyPr>
            <a:noAutofit/>
          </a:bodyPr>
          <a:lstStyle/>
          <a:p>
            <a:r>
              <a:rPr lang="zh-TW" altLang="en-US" sz="9000" dirty="0" smtClean="0">
                <a:solidFill>
                  <a:schemeClr val="bg1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  <a:t>耶誕</a:t>
            </a:r>
            <a:r>
              <a:rPr lang="en-US" altLang="zh-TW" sz="9000" dirty="0" smtClean="0">
                <a:solidFill>
                  <a:schemeClr val="bg1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  <a:t/>
            </a:r>
            <a:br>
              <a:rPr lang="en-US" altLang="zh-TW" sz="9000" dirty="0" smtClean="0">
                <a:solidFill>
                  <a:schemeClr val="bg1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</a:br>
            <a:r>
              <a:rPr lang="zh-TW" altLang="en-US" sz="9000" dirty="0" smtClean="0">
                <a:solidFill>
                  <a:schemeClr val="bg1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  <a:t>派對</a:t>
            </a:r>
            <a:endParaRPr lang="zh-TW" altLang="en-US" sz="9000" dirty="0">
              <a:solidFill>
                <a:schemeClr val="bg1"/>
              </a:solidFill>
              <a:latin typeface="華康娃娃W5楷注音字" panose="040B0500000000000000" pitchFamily="82" charset="-120"/>
              <a:ea typeface="華康娃娃W5楷注音字" panose="040B0500000000000000" pitchFamily="8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059832" y="5517232"/>
            <a:ext cx="6400800" cy="1752600"/>
          </a:xfrm>
        </p:spPr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主持人</a:t>
            </a:r>
            <a:r>
              <a:rPr lang="en-US" altLang="zh-TW" sz="4800" dirty="0" smtClean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:</a:t>
            </a:r>
            <a:r>
              <a:rPr lang="zh-TW" altLang="en-US" sz="4800" dirty="0" smtClean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安淇</a:t>
            </a:r>
            <a:r>
              <a:rPr lang="en-US" altLang="zh-TW" sz="4800" dirty="0" smtClean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,</a:t>
            </a:r>
            <a:r>
              <a:rPr lang="zh-TW" altLang="en-US" sz="4800" dirty="0" smtClean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晉嘉</a:t>
            </a:r>
            <a:endParaRPr lang="zh-TW" altLang="en-US" sz="4800" dirty="0">
              <a:solidFill>
                <a:schemeClr val="bg1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05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361370"/>
              </p:ext>
            </p:extLst>
          </p:nvPr>
        </p:nvGraphicFramePr>
        <p:xfrm>
          <a:off x="179511" y="188640"/>
          <a:ext cx="8964489" cy="668076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84177"/>
                <a:gridCol w="4824536"/>
                <a:gridCol w="1691680"/>
                <a:gridCol w="864096"/>
              </a:tblGrid>
              <a:tr h="360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</a:rPr>
                        <a:t> </a:t>
                      </a:r>
                      <a:r>
                        <a:rPr lang="en-US" altLang="zh-TW" sz="1800" kern="100" dirty="0" smtClean="0">
                          <a:effectLst/>
                        </a:rPr>
                        <a:t>13:20</a:t>
                      </a:r>
                      <a:r>
                        <a:rPr lang="zh-TW" altLang="en-US" sz="1800" kern="100" dirty="0" smtClean="0">
                          <a:effectLst/>
                        </a:rPr>
                        <a:t>開始</a:t>
                      </a:r>
                      <a:r>
                        <a:rPr lang="en-US" altLang="zh-TW" sz="1800" kern="100" dirty="0" smtClean="0">
                          <a:effectLst/>
                        </a:rPr>
                        <a:t>’’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主持人開場</a:t>
                      </a:r>
                      <a:r>
                        <a:rPr lang="en-US" altLang="zh-TW" sz="24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(15,28)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表演者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時間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13:20~13:30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耶誕變裝秀</a:t>
                      </a:r>
                      <a:endParaRPr lang="en-US" altLang="zh-TW" sz="24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全班分</a:t>
                      </a:r>
                      <a:r>
                        <a:rPr lang="en-US" altLang="zh-TW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7</a:t>
                      </a:r>
                      <a:r>
                        <a:rPr lang="zh-TW" altLang="en-US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組</a:t>
                      </a:r>
                      <a:r>
                        <a:rPr lang="en-US" altLang="zh-TW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 </a:t>
                      </a:r>
                      <a:r>
                        <a:rPr lang="en-US" altLang="zh-TW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人</a:t>
                      </a:r>
                      <a:r>
                        <a:rPr lang="en-US" altLang="zh-TW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/</a:t>
                      </a:r>
                      <a:r>
                        <a:rPr lang="zh-TW" altLang="en-US" sz="1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組</a:t>
                      </a:r>
                      <a:endParaRPr lang="en-US" altLang="zh-TW" sz="1400" kern="100" dirty="0" smtClean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7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10</a:t>
                      </a:r>
                      <a:r>
                        <a:rPr lang="zh-TW" altLang="en-US" sz="27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en-US" altLang="zh-TW" sz="2700" kern="100" dirty="0" smtClean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13:30~13:35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小提琴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演奏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</a:t>
                      </a:r>
                      <a:endParaRPr lang="en-US" altLang="zh-TW" sz="24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7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</a:t>
                      </a:r>
                      <a:r>
                        <a:rPr lang="zh-TW" altLang="en-US" sz="27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en-US" altLang="zh-TW" sz="2700" kern="100" dirty="0" smtClean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32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13:35-13’39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3"/>
                        </a:rPr>
                        <a:t>姊姊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演唱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27,28,23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13:39-13:43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4"/>
                        </a:rPr>
                        <a:t>TFBOYS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4"/>
                        </a:rPr>
                        <a:t>寵愛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4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4"/>
                        </a:rPr>
                        <a:t>跳舞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4"/>
                        </a:rPr>
                        <a:t>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24,20,19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13:43-13:47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 smtClean="0">
                          <a:hlinkClick r:id="rId5"/>
                        </a:rPr>
                        <a:t>TFBOYS 《</a:t>
                      </a:r>
                      <a:r>
                        <a:rPr lang="zh-TW" altLang="en-US" sz="2400" dirty="0" smtClean="0">
                          <a:hlinkClick r:id="rId5"/>
                        </a:rPr>
                        <a:t>青春修炼手册</a:t>
                      </a:r>
                      <a:r>
                        <a:rPr lang="en-US" altLang="zh-TW" sz="2400" dirty="0" smtClean="0">
                          <a:hlinkClick r:id="rId5"/>
                        </a:rPr>
                        <a:t>》 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跳舞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26,5,21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13:47-13:51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6" action="ppaction://hlinkfile"/>
                        </a:rPr>
                        <a:t>傷心的人別聽慢歌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演唱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 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62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13:51-13:54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7"/>
                        </a:rPr>
                        <a:t>我要夏天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跳舞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</a:t>
                      </a:r>
                      <a:endParaRPr lang="zh-TW" altLang="zh-TW" sz="24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14,9,15,25,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13:54-13:58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  <a:hlinkClick r:id="rId8"/>
                        </a:rPr>
                        <a:t>離開地球表面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en-US" altLang="zh-TW" sz="2400" kern="100" dirty="0" smtClean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13:58-14:00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小星星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陶笛演奏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</a:t>
                      </a:r>
                      <a:endParaRPr lang="en-US" altLang="zh-TW" sz="2400" kern="100" dirty="0" smtClean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13,22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14:00-14:02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阿爾卑斯</a:t>
                      </a:r>
                      <a:r>
                        <a:rPr lang="zh-TW" altLang="en-US" sz="2000" kern="100" dirty="0" smtClean="0">
                          <a:effectLst/>
                          <a:latin typeface="+mn-ea"/>
                          <a:ea typeface="+mn-ea"/>
                          <a:cs typeface="Times New Roman"/>
                        </a:rPr>
                        <a:t>山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演奏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</a:t>
                      </a:r>
                      <a:endParaRPr lang="zh-TW" altLang="en-US" sz="2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11,18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</a:t>
                      </a:r>
                      <a:r>
                        <a:rPr lang="zh-TW" altLang="en-US" sz="24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分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</a:rPr>
                        <a:t>票選</a:t>
                      </a:r>
                      <a:r>
                        <a:rPr lang="zh-TW" altLang="en-US" sz="1800" dirty="0" smtClean="0"/>
                        <a:t>表演傑出組</a:t>
                      </a:r>
                      <a:r>
                        <a:rPr lang="en-US" altLang="zh-TW" sz="1800" dirty="0" smtClean="0"/>
                        <a:t>,</a:t>
                      </a:r>
                      <a:r>
                        <a:rPr lang="zh-TW" altLang="en-US" sz="1800" dirty="0" smtClean="0"/>
                        <a:t>團體默契佳組</a:t>
                      </a:r>
                      <a:r>
                        <a:rPr lang="en-US" altLang="zh-TW" sz="1800" dirty="0" smtClean="0"/>
                        <a:t>,</a:t>
                      </a:r>
                      <a:r>
                        <a:rPr lang="zh-TW" altLang="en-US" sz="1800" dirty="0" smtClean="0"/>
                        <a:t>別出心裁組</a:t>
                      </a:r>
                    </a:p>
                    <a:p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kern="1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Times New Roman"/>
                          <a:hlinkClick r:id="rId9" action="ppaction://hlinksldjump"/>
                        </a:rPr>
                        <a:t>遊戲</a:t>
                      </a:r>
                      <a:endParaRPr lang="zh-TW" sz="2800" kern="100" dirty="0">
                        <a:solidFill>
                          <a:schemeClr val="tx2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2400" kern="1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表演者每人班幣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200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,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得獎者再贈</a:t>
                      </a:r>
                      <a:r>
                        <a:rPr lang="en-US" altLang="zh-TW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500</a:t>
                      </a:r>
                      <a:r>
                        <a:rPr lang="zh-TW" altLang="en-US" sz="24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元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沒表演的人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2,3,4,6,7,8,12,17,10</a:t>
                      </a:r>
                      <a:endParaRPr lang="zh-TW" sz="24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9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5563" y="0"/>
            <a:ext cx="8229600" cy="1143000"/>
          </a:xfrm>
        </p:spPr>
        <p:txBody>
          <a:bodyPr/>
          <a:lstStyle/>
          <a:p>
            <a:r>
              <a:rPr lang="en-US" altLang="zh-TW" dirty="0" smtClean="0"/>
              <a:t>music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944725"/>
            <a:ext cx="8229600" cy="2412268"/>
          </a:xfrm>
        </p:spPr>
        <p:txBody>
          <a:bodyPr/>
          <a:lstStyle/>
          <a:p>
            <a:r>
              <a:rPr lang="en-US" altLang="zh-TW" sz="2400" dirty="0">
                <a:hlinkClick r:id="rId2"/>
              </a:rPr>
              <a:t>TFBOYS 《</a:t>
            </a:r>
            <a:r>
              <a:rPr lang="zh-TW" altLang="en-US" sz="2400" dirty="0">
                <a:hlinkClick r:id="rId2"/>
              </a:rPr>
              <a:t>青春修炼手册</a:t>
            </a:r>
            <a:r>
              <a:rPr lang="en-US" altLang="zh-TW" sz="2400" dirty="0">
                <a:hlinkClick r:id="rId2"/>
              </a:rPr>
              <a:t>》 </a:t>
            </a:r>
            <a:r>
              <a:rPr lang="zh-TW" altLang="en-US" sz="2400" dirty="0">
                <a:hlinkClick r:id="rId2"/>
              </a:rPr>
              <a:t>完整版</a:t>
            </a:r>
            <a:r>
              <a:rPr lang="en-US" altLang="zh-TW" sz="2400" dirty="0" smtClean="0">
                <a:hlinkClick r:id="rId2"/>
              </a:rPr>
              <a:t>MV</a:t>
            </a:r>
            <a:endParaRPr lang="en-US" altLang="zh-TW" sz="2400" dirty="0" smtClean="0"/>
          </a:p>
          <a:p>
            <a:r>
              <a:rPr lang="en-US" altLang="zh-CN" sz="2400" dirty="0">
                <a:hlinkClick r:id="rId3"/>
              </a:rPr>
              <a:t>TFBOYS《</a:t>
            </a:r>
            <a:r>
              <a:rPr lang="zh-CN" altLang="en-US" sz="2400" dirty="0">
                <a:hlinkClick r:id="rId3"/>
              </a:rPr>
              <a:t>宠爱</a:t>
            </a:r>
            <a:r>
              <a:rPr lang="en-US" altLang="zh-CN" sz="2400" dirty="0">
                <a:hlinkClick r:id="rId3"/>
              </a:rPr>
              <a:t>》 MV</a:t>
            </a:r>
            <a:r>
              <a:rPr lang="zh-CN" altLang="en-US" sz="2400" dirty="0">
                <a:hlinkClick r:id="rId3"/>
              </a:rPr>
              <a:t>官方舞蹈</a:t>
            </a:r>
            <a:r>
              <a:rPr lang="zh-CN" altLang="en-US" sz="2400" dirty="0" smtClean="0">
                <a:hlinkClick r:id="rId3"/>
              </a:rPr>
              <a:t>版</a:t>
            </a:r>
            <a:endParaRPr lang="en-US" altLang="zh-CN" sz="2400" dirty="0" smtClean="0"/>
          </a:p>
          <a:p>
            <a:r>
              <a:rPr lang="zh-TW" altLang="en-US" sz="2400" dirty="0">
                <a:hlinkClick r:id="rId4"/>
              </a:rPr>
              <a:t>周杰倫 </a:t>
            </a:r>
            <a:r>
              <a:rPr lang="en-US" altLang="zh-TW" sz="2400" dirty="0">
                <a:hlinkClick r:id="rId4"/>
              </a:rPr>
              <a:t>Jay Chou【</a:t>
            </a:r>
            <a:r>
              <a:rPr lang="zh-TW" altLang="en-US" sz="2400" dirty="0">
                <a:hlinkClick r:id="rId4"/>
              </a:rPr>
              <a:t>我要夏天 </a:t>
            </a:r>
            <a:r>
              <a:rPr lang="en-US" altLang="zh-TW" sz="2400" dirty="0">
                <a:hlinkClick r:id="rId4"/>
              </a:rPr>
              <a:t>I Want Summer】</a:t>
            </a:r>
            <a:endParaRPr lang="en-US" altLang="zh-TW" sz="2400" dirty="0"/>
          </a:p>
          <a:p>
            <a:endParaRPr lang="zh-CN" altLang="en-US" sz="2400" dirty="0"/>
          </a:p>
          <a:p>
            <a:endParaRPr lang="en-US" altLang="zh-TW" sz="2400" dirty="0"/>
          </a:p>
          <a:p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323528" y="3551441"/>
            <a:ext cx="8229600" cy="2412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dirty="0" smtClean="0"/>
          </a:p>
          <a:p>
            <a:endParaRPr lang="en-US" altLang="zh-TW" sz="2400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207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同樂會 </a:t>
            </a:r>
            <a:r>
              <a:rPr lang="en-US" altLang="zh-TW" dirty="0" smtClean="0"/>
              <a:t>\</a:t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973148"/>
              </p:ext>
            </p:extLst>
          </p:nvPr>
        </p:nvGraphicFramePr>
        <p:xfrm>
          <a:off x="107505" y="116632"/>
          <a:ext cx="8856986" cy="807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/>
                <a:gridCol w="1440160"/>
                <a:gridCol w="4114044"/>
                <a:gridCol w="2942743"/>
              </a:tblGrid>
              <a:tr h="518160">
                <a:tc>
                  <a:txBody>
                    <a:bodyPr/>
                    <a:lstStyle/>
                    <a:p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名稱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內容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時間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1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超級麻豆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頭頂著書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中途掉書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回原點重新走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比哪一組書最多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每組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位上台比賽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10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分鐘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2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戰地密碼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將國語課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1-14</a:t>
                      </a:r>
                      <a:r>
                        <a:rPr lang="zh-TW" altLang="en-US" sz="24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生字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寫在同學背上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最後一位同學寫在紙上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看哪一組猜最多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每組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位上台比賽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649952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3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吹牛大王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將紙張用膠帶貼在額頭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雙手放背後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吹自己額頭的紙張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比哪一組吹下來最多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每組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位上台比賽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4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吸管傳情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嘴中的吸管上穿橡皮筋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每組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位上台比賽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5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比手畫腳</a:t>
                      </a:r>
                      <a:endParaRPr lang="en-US" altLang="zh-TW" sz="24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成語大師</a:t>
                      </a:r>
                      <a:r>
                        <a:rPr lang="en-US" altLang="zh-TW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範圍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國語課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8-14</a:t>
                      </a:r>
                      <a:r>
                        <a:rPr lang="zh-TW" altLang="en-US" sz="24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成語</a:t>
                      </a:r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看哪一組猜最多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每組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位上台輪流表演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6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談情說愛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將句子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人事時地物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耳語傳話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看哪一組最完整</a:t>
                      </a:r>
                      <a:endParaRPr lang="zh-TW" alt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每組</a:t>
                      </a:r>
                      <a:r>
                        <a:rPr lang="en-US" altLang="zh-TW" sz="2400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TW" altLang="en-US" sz="2400" dirty="0" smtClean="0">
                          <a:latin typeface="+mn-ea"/>
                          <a:ea typeface="+mn-ea"/>
                        </a:rPr>
                        <a:t>位上台比賽</a:t>
                      </a:r>
                    </a:p>
                  </a:txBody>
                  <a:tcPr/>
                </a:tc>
              </a:tr>
              <a:tr h="673536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7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8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 smtClean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 smtClean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518354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9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0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3541" y="45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與好朋友同樂時間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15:00~~15:20</a:t>
            </a:r>
            <a:endParaRPr lang="zh-TW" altLang="en-US" dirty="0"/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646741" y="1646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/>
              <a:t>打掃時間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15:20~~15:40</a:t>
            </a:r>
            <a:endParaRPr lang="zh-TW" altLang="en-US" dirty="0"/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646741" y="299634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/>
              <a:t>攻佔城堡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15:40~~15:55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17" y="4293096"/>
            <a:ext cx="4882749" cy="253278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17" y="4293095"/>
            <a:ext cx="4509883" cy="25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1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交換禮物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1484784"/>
            <a:ext cx="8229600" cy="4637111"/>
          </a:xfrm>
        </p:spPr>
        <p:txBody>
          <a:bodyPr/>
          <a:lstStyle/>
          <a:p>
            <a:pPr marL="0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714417"/>
              </p:ext>
            </p:extLst>
          </p:nvPr>
        </p:nvGraphicFramePr>
        <p:xfrm>
          <a:off x="323529" y="998730"/>
          <a:ext cx="7272807" cy="49145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6143"/>
                <a:gridCol w="4392488"/>
                <a:gridCol w="1584176"/>
              </a:tblGrid>
              <a:tr h="594066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group</a:t>
                      </a:r>
                      <a:endParaRPr lang="zh-TW" altLang="en-US" sz="2400" dirty="0"/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3200" dirty="0" err="1" smtClean="0"/>
                        <a:t>menber</a:t>
                      </a:r>
                      <a:endParaRPr lang="zh-TW" altLang="en-US" sz="3200" dirty="0"/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人數</a:t>
                      </a:r>
                      <a:endParaRPr lang="zh-TW" altLang="en-US" sz="2800" dirty="0"/>
                    </a:p>
                  </a:txBody>
                  <a:tcPr marL="121920" marR="121920" marT="34290" marB="34290"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10-49</a:t>
                      </a:r>
                      <a:endParaRPr lang="zh-TW" altLang="en-US" sz="2400" dirty="0"/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14,8,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22,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17</a:t>
                      </a: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5400" dirty="0" smtClean="0"/>
                        <a:t>4</a:t>
                      </a:r>
                      <a:r>
                        <a:rPr lang="zh-TW" altLang="en-US" sz="5400" dirty="0" smtClean="0"/>
                        <a:t>人</a:t>
                      </a:r>
                      <a:endParaRPr lang="en-US" altLang="zh-TW" sz="5400" dirty="0" smtClean="0"/>
                    </a:p>
                  </a:txBody>
                  <a:tcPr marL="121920" marR="121920" marT="34290" marB="34290"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51-100</a:t>
                      </a:r>
                      <a:endParaRPr lang="zh-TW" altLang="en-US" sz="2400" dirty="0"/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23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20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7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18</a:t>
                      </a: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5400" dirty="0" smtClean="0"/>
                        <a:t>3</a:t>
                      </a:r>
                      <a:r>
                        <a:rPr lang="zh-TW" altLang="en-US" sz="5400" dirty="0" smtClean="0"/>
                        <a:t>人</a:t>
                      </a:r>
                      <a:endParaRPr lang="en-US" altLang="zh-TW" sz="5400" dirty="0" smtClean="0"/>
                    </a:p>
                  </a:txBody>
                  <a:tcPr marL="121920" marR="121920" marT="34290" marB="34290"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101-150</a:t>
                      </a:r>
                      <a:endParaRPr lang="zh-TW" altLang="en-US" sz="2400" dirty="0"/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6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9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3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26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1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28</a:t>
                      </a:r>
                      <a:endParaRPr lang="zh-TW" altLang="en-US" sz="4800" dirty="0">
                        <a:solidFill>
                          <a:srgbClr val="00B0F0"/>
                        </a:solidFill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5400" dirty="0" smtClean="0"/>
                        <a:t>6</a:t>
                      </a:r>
                      <a:r>
                        <a:rPr lang="zh-TW" altLang="en-US" sz="5400" dirty="0" smtClean="0"/>
                        <a:t>人</a:t>
                      </a:r>
                      <a:endParaRPr lang="zh-TW" altLang="en-US" sz="5400" dirty="0"/>
                    </a:p>
                  </a:txBody>
                  <a:tcPr marL="121920" marR="121920" marT="34290" marB="34290"/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151-200</a:t>
                      </a:r>
                      <a:endParaRPr lang="zh-TW" altLang="en-US" sz="2400" dirty="0"/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11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4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2</a:t>
                      </a:r>
                      <a:r>
                        <a:rPr lang="en-US" altLang="zh-TW" sz="4800" dirty="0" smtClean="0">
                          <a:solidFill>
                            <a:srgbClr val="FFFF00"/>
                          </a:solidFill>
                        </a:rPr>
                        <a:t>,</a:t>
                      </a:r>
                      <a:r>
                        <a:rPr lang="en-US" altLang="zh-TW" sz="4800" dirty="0" smtClean="0">
                          <a:solidFill>
                            <a:srgbClr val="00B0F0"/>
                          </a:solidFill>
                        </a:rPr>
                        <a:t>10</a:t>
                      </a:r>
                      <a:endParaRPr lang="zh-TW" altLang="en-US" sz="4800" dirty="0">
                        <a:solidFill>
                          <a:srgbClr val="00B0F0"/>
                        </a:solidFill>
                      </a:endParaRPr>
                    </a:p>
                  </a:txBody>
                  <a:tcPr marL="121920" marR="12192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TW" sz="5400" dirty="0" smtClean="0"/>
                        <a:t>4</a:t>
                      </a:r>
                      <a:r>
                        <a:rPr lang="zh-TW" altLang="en-US" sz="5400" dirty="0" smtClean="0"/>
                        <a:t>人</a:t>
                      </a:r>
                      <a:endParaRPr lang="zh-TW" altLang="en-US" sz="5400" dirty="0"/>
                    </a:p>
                  </a:txBody>
                  <a:tcPr marL="121920" marR="12192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11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396</Words>
  <Application>Microsoft Office PowerPoint</Application>
  <PresentationFormat>如螢幕大小 (4:3)</PresentationFormat>
  <Paragraphs>110</Paragraphs>
  <Slides>6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耶誕 派對</vt:lpstr>
      <vt:lpstr>PowerPoint 簡報</vt:lpstr>
      <vt:lpstr>music</vt:lpstr>
      <vt:lpstr>同樂會 \         </vt:lpstr>
      <vt:lpstr>與好朋友同樂時間 15:00~~15:20</vt:lpstr>
      <vt:lpstr>交換禮物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134</cp:revision>
  <dcterms:created xsi:type="dcterms:W3CDTF">2015-11-19T02:32:16Z</dcterms:created>
  <dcterms:modified xsi:type="dcterms:W3CDTF">2015-12-24T07:32:37Z</dcterms:modified>
</cp:coreProperties>
</file>