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310F2-0BF9-4102-A388-CBA51E091F2E}" type="datetimeFigureOut">
              <a:rPr lang="zh-TW" altLang="en-US" smtClean="0"/>
              <a:t>2020/2/25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45BE6-7BC1-427F-B8F8-20F0F9F3895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2445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310F2-0BF9-4102-A388-CBA51E091F2E}" type="datetimeFigureOut">
              <a:rPr lang="zh-TW" altLang="en-US" smtClean="0"/>
              <a:t>2020/2/25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45BE6-7BC1-427F-B8F8-20F0F9F3895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5698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310F2-0BF9-4102-A388-CBA51E091F2E}" type="datetimeFigureOut">
              <a:rPr lang="zh-TW" altLang="en-US" smtClean="0"/>
              <a:t>2020/2/25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45BE6-7BC1-427F-B8F8-20F0F9F3895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654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310F2-0BF9-4102-A388-CBA51E091F2E}" type="datetimeFigureOut">
              <a:rPr lang="zh-TW" altLang="en-US" smtClean="0"/>
              <a:t>2020/2/25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45BE6-7BC1-427F-B8F8-20F0F9F3895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6442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310F2-0BF9-4102-A388-CBA51E091F2E}" type="datetimeFigureOut">
              <a:rPr lang="zh-TW" altLang="en-US" smtClean="0"/>
              <a:t>2020/2/25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45BE6-7BC1-427F-B8F8-20F0F9F3895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1719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310F2-0BF9-4102-A388-CBA51E091F2E}" type="datetimeFigureOut">
              <a:rPr lang="zh-TW" altLang="en-US" smtClean="0"/>
              <a:t>2020/2/25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45BE6-7BC1-427F-B8F8-20F0F9F3895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6320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310F2-0BF9-4102-A388-CBA51E091F2E}" type="datetimeFigureOut">
              <a:rPr lang="zh-TW" altLang="en-US" smtClean="0"/>
              <a:t>2020/2/25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45BE6-7BC1-427F-B8F8-20F0F9F3895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6365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310F2-0BF9-4102-A388-CBA51E091F2E}" type="datetimeFigureOut">
              <a:rPr lang="zh-TW" altLang="en-US" smtClean="0"/>
              <a:t>2020/2/25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45BE6-7BC1-427F-B8F8-20F0F9F3895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9023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310F2-0BF9-4102-A388-CBA51E091F2E}" type="datetimeFigureOut">
              <a:rPr lang="zh-TW" altLang="en-US" smtClean="0"/>
              <a:t>2020/2/25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45BE6-7BC1-427F-B8F8-20F0F9F3895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6518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310F2-0BF9-4102-A388-CBA51E091F2E}" type="datetimeFigureOut">
              <a:rPr lang="zh-TW" altLang="en-US" smtClean="0"/>
              <a:t>2020/2/25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45BE6-7BC1-427F-B8F8-20F0F9F3895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7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310F2-0BF9-4102-A388-CBA51E091F2E}" type="datetimeFigureOut">
              <a:rPr lang="zh-TW" altLang="en-US" smtClean="0"/>
              <a:t>2020/2/25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45BE6-7BC1-427F-B8F8-20F0F9F3895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9220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310F2-0BF9-4102-A388-CBA51E091F2E}" type="datetimeFigureOut">
              <a:rPr lang="zh-TW" altLang="en-US" smtClean="0"/>
              <a:t>2020/2/25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45BE6-7BC1-427F-B8F8-20F0F9F3895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6397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0169074"/>
              </p:ext>
            </p:extLst>
          </p:nvPr>
        </p:nvGraphicFramePr>
        <p:xfrm>
          <a:off x="487307" y="512606"/>
          <a:ext cx="11232000" cy="58221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277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solidFill>
                            <a:schemeClr val="tx1"/>
                          </a:solidFill>
                        </a:rPr>
                        <a:t>日期</a:t>
                      </a:r>
                      <a:endParaRPr lang="zh-TW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solidFill>
                            <a:schemeClr val="tx1"/>
                          </a:solidFill>
                        </a:rPr>
                        <a:t>日期</a:t>
                      </a:r>
                      <a:endParaRPr lang="zh-TW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solidFill>
                            <a:schemeClr val="tx1"/>
                          </a:solidFill>
                        </a:rPr>
                        <a:t>預習內容</a:t>
                      </a:r>
                      <a:endParaRPr lang="zh-TW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659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3/02-3/06</a:t>
                      </a:r>
                      <a:endParaRPr lang="en-US" altLang="zh-TW" sz="20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2" marR="9144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一：</a:t>
                      </a:r>
                      <a:r>
                        <a:rPr lang="en-US" altLang="zh-TW" sz="1800" dirty="0" smtClean="0">
                          <a:solidFill>
                            <a:srgbClr val="C00000"/>
                          </a:solidFill>
                        </a:rPr>
                        <a:t>1-1</a:t>
                      </a:r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、</a:t>
                      </a:r>
                      <a:r>
                        <a:rPr lang="en-US" altLang="zh-TW" sz="1800" dirty="0" smtClean="0">
                          <a:solidFill>
                            <a:srgbClr val="C00000"/>
                          </a:solidFill>
                        </a:rPr>
                        <a:t>1-2</a:t>
                      </a:r>
                      <a:r>
                        <a:rPr lang="zh-TW" altLang="en-US" sz="1800" dirty="0" smtClean="0"/>
                        <a:t>         </a:t>
                      </a:r>
                      <a:r>
                        <a:rPr lang="zh-TW" altLang="en-US" sz="1800" dirty="0" smtClean="0"/>
                        <a:t>                      </a:t>
                      </a:r>
                      <a:r>
                        <a:rPr lang="en-US" altLang="zh-TW" sz="1800" dirty="0" smtClean="0"/>
                        <a:t>P06</a:t>
                      </a:r>
                      <a:r>
                        <a:rPr lang="zh-TW" altLang="en-US" sz="1800" dirty="0" smtClean="0"/>
                        <a:t> </a:t>
                      </a:r>
                      <a:r>
                        <a:rPr lang="en-US" altLang="zh-TW" sz="1800" dirty="0" smtClean="0"/>
                        <a:t>-</a:t>
                      </a:r>
                      <a:r>
                        <a:rPr lang="zh-TW" altLang="en-US" sz="1800" dirty="0" smtClean="0"/>
                        <a:t> </a:t>
                      </a:r>
                      <a:r>
                        <a:rPr lang="en-US" altLang="zh-TW" sz="1800" dirty="0" smtClean="0"/>
                        <a:t>P10</a:t>
                      </a:r>
                      <a:endParaRPr lang="zh-TW" altLang="en-US" sz="1800" dirty="0"/>
                    </a:p>
                  </a:txBody>
                  <a:tcPr marL="91442" marR="914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5/04-5/08</a:t>
                      </a:r>
                      <a:endParaRPr lang="zh-TW" altLang="en-US" sz="2000" dirty="0"/>
                    </a:p>
                  </a:txBody>
                  <a:tcPr marL="91442" marR="9144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二：</a:t>
                      </a:r>
                      <a:r>
                        <a:rPr lang="en-US" altLang="zh-TW" sz="1800" dirty="0" smtClean="0">
                          <a:solidFill>
                            <a:srgbClr val="C00000"/>
                          </a:solidFill>
                        </a:rPr>
                        <a:t>3-1</a:t>
                      </a:r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、科閱                            </a:t>
                      </a:r>
                      <a:r>
                        <a:rPr lang="en-US" altLang="zh-TW" sz="1800" dirty="0" smtClean="0"/>
                        <a:t>P42 </a:t>
                      </a:r>
                      <a:r>
                        <a:rPr lang="en-US" altLang="zh-TW" sz="1800" dirty="0" smtClean="0"/>
                        <a:t>– </a:t>
                      </a:r>
                      <a:r>
                        <a:rPr lang="en-US" altLang="zh-TW" sz="1800" dirty="0" smtClean="0"/>
                        <a:t>P47</a:t>
                      </a:r>
                      <a:endParaRPr lang="zh-TW" altLang="en-US" sz="1800" dirty="0"/>
                    </a:p>
                  </a:txBody>
                  <a:tcPr marL="91442" marR="9144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659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3/09-3/13</a:t>
                      </a:r>
                      <a:endParaRPr lang="zh-TW" altLang="en-US" sz="2000" dirty="0"/>
                    </a:p>
                  </a:txBody>
                  <a:tcPr marL="91442" marR="9144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一：</a:t>
                      </a:r>
                      <a:r>
                        <a:rPr lang="en-US" altLang="zh-TW" sz="1800" dirty="0" smtClean="0">
                          <a:solidFill>
                            <a:srgbClr val="C00000"/>
                          </a:solidFill>
                        </a:rPr>
                        <a:t>1-3</a:t>
                      </a:r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、</a:t>
                      </a:r>
                      <a:r>
                        <a:rPr lang="en-US" altLang="zh-TW" sz="1800" dirty="0" smtClean="0">
                          <a:solidFill>
                            <a:srgbClr val="C00000"/>
                          </a:solidFill>
                        </a:rPr>
                        <a:t>2-1</a:t>
                      </a:r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                               </a:t>
                      </a:r>
                      <a:r>
                        <a:rPr lang="en-US" altLang="zh-TW" sz="1800" dirty="0" smtClean="0"/>
                        <a:t>P11</a:t>
                      </a:r>
                      <a:r>
                        <a:rPr lang="zh-TW" altLang="en-US" sz="1800" dirty="0" smtClean="0"/>
                        <a:t> </a:t>
                      </a:r>
                      <a:r>
                        <a:rPr lang="en-US" altLang="zh-TW" sz="1800" dirty="0" smtClean="0"/>
                        <a:t>–</a:t>
                      </a:r>
                      <a:r>
                        <a:rPr lang="zh-TW" altLang="en-US" sz="1800" dirty="0" smtClean="0"/>
                        <a:t> </a:t>
                      </a:r>
                      <a:r>
                        <a:rPr lang="en-US" altLang="zh-TW" sz="1800" dirty="0" smtClean="0"/>
                        <a:t>P17</a:t>
                      </a:r>
                      <a:endParaRPr lang="zh-TW" altLang="en-US" sz="1800" dirty="0"/>
                    </a:p>
                  </a:txBody>
                  <a:tcPr marL="91442" marR="914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5/11-5/15</a:t>
                      </a:r>
                      <a:endParaRPr lang="zh-TW" altLang="en-US" sz="2000" dirty="0"/>
                    </a:p>
                  </a:txBody>
                  <a:tcPr marL="91442" marR="91442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二：自探</a:t>
                      </a:r>
                      <a:r>
                        <a:rPr lang="en-US" altLang="zh-TW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、</a:t>
                      </a:r>
                      <a:r>
                        <a:rPr lang="en-US" altLang="zh-TW" sz="1800" dirty="0" smtClean="0">
                          <a:solidFill>
                            <a:srgbClr val="C00000"/>
                          </a:solidFill>
                        </a:rPr>
                        <a:t>2   </a:t>
                      </a:r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                          </a:t>
                      </a:r>
                      <a:r>
                        <a:rPr lang="en-US" altLang="zh-TW" sz="1800" dirty="0" smtClean="0"/>
                        <a:t>P48 </a:t>
                      </a:r>
                      <a:r>
                        <a:rPr lang="en-US" altLang="zh-TW" sz="1800" dirty="0" smtClean="0"/>
                        <a:t>– </a:t>
                      </a:r>
                      <a:r>
                        <a:rPr lang="en-US" altLang="zh-TW" sz="1800" dirty="0" smtClean="0"/>
                        <a:t>P51</a:t>
                      </a:r>
                      <a:endParaRPr lang="zh-TW" altLang="en-US" sz="1800" dirty="0" smtClean="0"/>
                    </a:p>
                  </a:txBody>
                  <a:tcPr marL="91442" marR="9144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59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3/16-3/20</a:t>
                      </a:r>
                      <a:endParaRPr lang="zh-TW" altLang="en-US" sz="2000" dirty="0"/>
                    </a:p>
                  </a:txBody>
                  <a:tcPr marL="91442" marR="9144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一：</a:t>
                      </a:r>
                      <a:r>
                        <a:rPr lang="en-US" altLang="zh-TW" sz="1800" dirty="0" smtClean="0">
                          <a:solidFill>
                            <a:srgbClr val="C00000"/>
                          </a:solidFill>
                        </a:rPr>
                        <a:t>2-2</a:t>
                      </a:r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、</a:t>
                      </a:r>
                      <a:r>
                        <a:rPr lang="en-US" altLang="zh-TW" sz="1800" dirty="0" smtClean="0">
                          <a:solidFill>
                            <a:srgbClr val="C00000"/>
                          </a:solidFill>
                        </a:rPr>
                        <a:t>3-1</a:t>
                      </a:r>
                      <a:r>
                        <a:rPr lang="zh-TW" altLang="en-US" sz="1800" dirty="0" smtClean="0"/>
                        <a:t>                               </a:t>
                      </a:r>
                      <a:r>
                        <a:rPr lang="en-US" altLang="zh-TW" sz="1800" dirty="0" smtClean="0"/>
                        <a:t>P18</a:t>
                      </a:r>
                      <a:r>
                        <a:rPr lang="zh-TW" altLang="en-US" sz="1800" dirty="0" smtClean="0"/>
                        <a:t> </a:t>
                      </a:r>
                      <a:r>
                        <a:rPr lang="en-US" altLang="zh-TW" sz="1800" dirty="0" smtClean="0"/>
                        <a:t>–</a:t>
                      </a:r>
                      <a:r>
                        <a:rPr lang="zh-TW" altLang="en-US" sz="1800" dirty="0" smtClean="0"/>
                        <a:t> </a:t>
                      </a:r>
                      <a:r>
                        <a:rPr lang="en-US" altLang="zh-TW" sz="1800" dirty="0" smtClean="0"/>
                        <a:t>P23</a:t>
                      </a:r>
                      <a:endParaRPr lang="zh-TW" altLang="en-US" sz="1800" dirty="0"/>
                    </a:p>
                  </a:txBody>
                  <a:tcPr marL="91442" marR="914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5/18-5/22</a:t>
                      </a:r>
                      <a:endParaRPr lang="zh-TW" altLang="en-US" sz="2000" dirty="0"/>
                    </a:p>
                  </a:txBody>
                  <a:tcPr marL="91442" marR="9144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三</a:t>
                      </a:r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：</a:t>
                      </a:r>
                      <a:r>
                        <a:rPr lang="en-US" altLang="zh-TW" sz="1800" dirty="0" smtClean="0">
                          <a:solidFill>
                            <a:srgbClr val="C00000"/>
                          </a:solidFill>
                        </a:rPr>
                        <a:t>1-1</a:t>
                      </a:r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、</a:t>
                      </a:r>
                      <a:r>
                        <a:rPr lang="en-US" altLang="zh-TW" sz="1800" dirty="0" smtClean="0">
                          <a:solidFill>
                            <a:srgbClr val="C00000"/>
                          </a:solidFill>
                        </a:rPr>
                        <a:t>1-2</a:t>
                      </a:r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                               </a:t>
                      </a:r>
                      <a:r>
                        <a:rPr lang="en-US" altLang="zh-TW" sz="1800" dirty="0" smtClean="0"/>
                        <a:t>P56 </a:t>
                      </a:r>
                      <a:r>
                        <a:rPr lang="en-US" altLang="zh-TW" sz="1800" dirty="0" smtClean="0"/>
                        <a:t>– </a:t>
                      </a:r>
                      <a:r>
                        <a:rPr lang="en-US" altLang="zh-TW" sz="1800" dirty="0" smtClean="0"/>
                        <a:t>P67</a:t>
                      </a:r>
                      <a:endParaRPr lang="zh-TW" altLang="en-US" sz="1800" dirty="0"/>
                    </a:p>
                  </a:txBody>
                  <a:tcPr marL="91442" marR="9144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659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3/23-3/27</a:t>
                      </a:r>
                      <a:endParaRPr lang="zh-TW" altLang="en-US" sz="2000" dirty="0"/>
                    </a:p>
                  </a:txBody>
                  <a:tcPr marL="91442" marR="9144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一：</a:t>
                      </a:r>
                      <a:r>
                        <a:rPr lang="en-US" altLang="zh-TW" sz="1800" dirty="0" smtClean="0">
                          <a:solidFill>
                            <a:srgbClr val="C00000"/>
                          </a:solidFill>
                        </a:rPr>
                        <a:t>3-2</a:t>
                      </a:r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、</a:t>
                      </a:r>
                      <a:r>
                        <a:rPr lang="en-US" altLang="zh-TW" sz="1800" dirty="0" smtClean="0">
                          <a:solidFill>
                            <a:srgbClr val="C00000"/>
                          </a:solidFill>
                        </a:rPr>
                        <a:t>3-3</a:t>
                      </a:r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                               </a:t>
                      </a:r>
                      <a:r>
                        <a:rPr lang="en-US" altLang="zh-TW" sz="1800" dirty="0" smtClean="0"/>
                        <a:t>P24</a:t>
                      </a:r>
                      <a:r>
                        <a:rPr lang="zh-TW" altLang="en-US" sz="1800" dirty="0" smtClean="0"/>
                        <a:t> </a:t>
                      </a:r>
                      <a:r>
                        <a:rPr lang="en-US" altLang="zh-TW" sz="1800" dirty="0" smtClean="0"/>
                        <a:t>–</a:t>
                      </a:r>
                      <a:r>
                        <a:rPr lang="zh-TW" altLang="en-US" sz="1800" dirty="0" smtClean="0"/>
                        <a:t> </a:t>
                      </a:r>
                      <a:r>
                        <a:rPr lang="en-US" altLang="zh-TW" sz="1800" dirty="0" smtClean="0"/>
                        <a:t>P28</a:t>
                      </a:r>
                      <a:endParaRPr lang="zh-TW" altLang="en-US" sz="1800" dirty="0"/>
                    </a:p>
                  </a:txBody>
                  <a:tcPr marL="91442" marR="914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5/25-5/29</a:t>
                      </a:r>
                      <a:endParaRPr lang="zh-TW" altLang="en-US" sz="2000" dirty="0"/>
                    </a:p>
                  </a:txBody>
                  <a:tcPr marL="91442" marR="91442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三：</a:t>
                      </a:r>
                      <a:r>
                        <a:rPr lang="en-US" altLang="zh-TW" sz="1800" dirty="0" smtClean="0">
                          <a:solidFill>
                            <a:srgbClr val="C00000"/>
                          </a:solidFill>
                        </a:rPr>
                        <a:t>2-1</a:t>
                      </a:r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、</a:t>
                      </a:r>
                      <a:r>
                        <a:rPr lang="en-US" altLang="zh-TW" sz="1800" dirty="0" smtClean="0">
                          <a:solidFill>
                            <a:srgbClr val="C00000"/>
                          </a:solidFill>
                        </a:rPr>
                        <a:t>2-2</a:t>
                      </a:r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、</a:t>
                      </a:r>
                      <a:r>
                        <a:rPr lang="en-US" altLang="zh-TW" sz="1800" dirty="0" smtClean="0">
                          <a:solidFill>
                            <a:srgbClr val="C00000"/>
                          </a:solidFill>
                        </a:rPr>
                        <a:t>2-3</a:t>
                      </a:r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、</a:t>
                      </a:r>
                      <a:r>
                        <a:rPr lang="en-US" altLang="zh-TW" sz="1800" dirty="0" smtClean="0">
                          <a:solidFill>
                            <a:srgbClr val="C00000"/>
                          </a:solidFill>
                        </a:rPr>
                        <a:t>2-4</a:t>
                      </a:r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           </a:t>
                      </a:r>
                      <a:r>
                        <a:rPr lang="en-US" altLang="zh-TW" sz="1800" dirty="0" smtClean="0"/>
                        <a:t>P68 </a:t>
                      </a:r>
                      <a:r>
                        <a:rPr lang="en-US" altLang="zh-TW" sz="1800" dirty="0" smtClean="0"/>
                        <a:t>– </a:t>
                      </a:r>
                      <a:r>
                        <a:rPr lang="en-US" altLang="zh-TW" sz="1800" dirty="0" smtClean="0"/>
                        <a:t>P74</a:t>
                      </a:r>
                      <a:endParaRPr lang="zh-TW" altLang="en-US" sz="1800" dirty="0" smtClean="0"/>
                    </a:p>
                  </a:txBody>
                  <a:tcPr marL="91442" marR="9144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659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3/30-4/02</a:t>
                      </a:r>
                      <a:endParaRPr lang="zh-TW" altLang="en-US" sz="2000" dirty="0"/>
                    </a:p>
                  </a:txBody>
                  <a:tcPr marL="91442" marR="9144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一：自探、科閱</a:t>
                      </a:r>
                      <a:r>
                        <a:rPr lang="zh-TW" altLang="en-US" sz="1800" dirty="0" smtClean="0"/>
                        <a:t>                         </a:t>
                      </a:r>
                      <a:r>
                        <a:rPr lang="en-US" altLang="zh-TW" sz="1800" dirty="0" smtClean="0"/>
                        <a:t>P29</a:t>
                      </a:r>
                      <a:r>
                        <a:rPr lang="zh-TW" altLang="en-US" sz="1800" dirty="0" smtClean="0"/>
                        <a:t> </a:t>
                      </a:r>
                      <a:r>
                        <a:rPr lang="en-US" altLang="zh-TW" sz="1800" dirty="0" smtClean="0"/>
                        <a:t>–</a:t>
                      </a:r>
                      <a:r>
                        <a:rPr lang="zh-TW" altLang="en-US" sz="1800" dirty="0" smtClean="0"/>
                        <a:t> </a:t>
                      </a:r>
                      <a:r>
                        <a:rPr lang="en-US" altLang="zh-TW" sz="1800" dirty="0" smtClean="0"/>
                        <a:t>P31</a:t>
                      </a:r>
                      <a:endParaRPr lang="zh-TW" altLang="en-US" sz="1800" dirty="0"/>
                    </a:p>
                  </a:txBody>
                  <a:tcPr marL="91442" marR="914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6/01-6/05</a:t>
                      </a:r>
                      <a:endParaRPr lang="zh-TW" altLang="en-US" sz="2000" dirty="0"/>
                    </a:p>
                  </a:txBody>
                  <a:tcPr marL="91442" marR="91442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三：</a:t>
                      </a:r>
                      <a:r>
                        <a:rPr lang="en-US" altLang="zh-TW" sz="1800" dirty="0" smtClean="0">
                          <a:solidFill>
                            <a:srgbClr val="C00000"/>
                          </a:solidFill>
                        </a:rPr>
                        <a:t>3-1</a:t>
                      </a:r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、</a:t>
                      </a:r>
                      <a:r>
                        <a:rPr lang="en-US" altLang="zh-TW" sz="1800" dirty="0" smtClean="0">
                          <a:solidFill>
                            <a:srgbClr val="C00000"/>
                          </a:solidFill>
                        </a:rPr>
                        <a:t>3-2</a:t>
                      </a:r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、</a:t>
                      </a:r>
                      <a:r>
                        <a:rPr lang="en-US" altLang="zh-TW" sz="1800" dirty="0" smtClean="0">
                          <a:solidFill>
                            <a:srgbClr val="C00000"/>
                          </a:solidFill>
                        </a:rPr>
                        <a:t>3-3</a:t>
                      </a:r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、科閱        </a:t>
                      </a:r>
                      <a:r>
                        <a:rPr lang="en-US" altLang="zh-TW" sz="1800" dirty="0" smtClean="0"/>
                        <a:t>P75 </a:t>
                      </a:r>
                      <a:r>
                        <a:rPr lang="en-US" altLang="zh-TW" sz="1800" dirty="0" smtClean="0"/>
                        <a:t>– </a:t>
                      </a:r>
                      <a:r>
                        <a:rPr lang="en-US" altLang="zh-TW" sz="1800" dirty="0" smtClean="0"/>
                        <a:t>P81</a:t>
                      </a:r>
                      <a:endParaRPr lang="zh-TW" altLang="en-US" sz="1800" dirty="0" smtClean="0"/>
                    </a:p>
                  </a:txBody>
                  <a:tcPr marL="91442" marR="91442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659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4/06-4/10</a:t>
                      </a:r>
                      <a:endParaRPr lang="zh-TW" altLang="en-US" sz="2000" dirty="0"/>
                    </a:p>
                  </a:txBody>
                  <a:tcPr marL="91442" marR="9144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二</a:t>
                      </a:r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：</a:t>
                      </a:r>
                      <a:r>
                        <a:rPr lang="en-US" altLang="zh-TW" sz="1800" dirty="0" smtClean="0">
                          <a:solidFill>
                            <a:srgbClr val="C00000"/>
                          </a:solidFill>
                        </a:rPr>
                        <a:t>1-1</a:t>
                      </a:r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、</a:t>
                      </a:r>
                      <a:r>
                        <a:rPr lang="en-US" altLang="zh-TW" sz="1800" dirty="0" smtClean="0">
                          <a:solidFill>
                            <a:srgbClr val="C00000"/>
                          </a:solidFill>
                        </a:rPr>
                        <a:t>1-2</a:t>
                      </a:r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                               </a:t>
                      </a:r>
                      <a:r>
                        <a:rPr lang="en-US" altLang="zh-TW" sz="1800" dirty="0" smtClean="0"/>
                        <a:t>P34</a:t>
                      </a:r>
                      <a:r>
                        <a:rPr lang="zh-TW" altLang="en-US" sz="1800" dirty="0" smtClean="0"/>
                        <a:t> </a:t>
                      </a:r>
                      <a:r>
                        <a:rPr lang="en-US" altLang="zh-TW" sz="1800" dirty="0" smtClean="0"/>
                        <a:t>–</a:t>
                      </a:r>
                      <a:r>
                        <a:rPr lang="zh-TW" altLang="en-US" sz="1800" dirty="0" smtClean="0"/>
                        <a:t> </a:t>
                      </a:r>
                      <a:r>
                        <a:rPr lang="en-US" altLang="zh-TW" sz="1800" dirty="0" smtClean="0"/>
                        <a:t>P38</a:t>
                      </a:r>
                      <a:endParaRPr lang="zh-TW" altLang="en-US" sz="1800" dirty="0"/>
                    </a:p>
                  </a:txBody>
                  <a:tcPr marL="91442" marR="914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6/08-6/12</a:t>
                      </a:r>
                      <a:endParaRPr lang="zh-TW" altLang="en-US" sz="2000" dirty="0"/>
                    </a:p>
                  </a:txBody>
                  <a:tcPr marL="91442" marR="914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考前</a:t>
                      </a:r>
                      <a:r>
                        <a:rPr lang="zh-TW" altLang="en-US" sz="1800" dirty="0" smtClean="0"/>
                        <a:t>複習</a:t>
                      </a:r>
                      <a:r>
                        <a:rPr lang="en-US" altLang="zh-TW" sz="1800" dirty="0" smtClean="0"/>
                        <a:t>(</a:t>
                      </a:r>
                      <a:r>
                        <a:rPr lang="zh-TW" altLang="en-US" sz="1800" dirty="0" smtClean="0"/>
                        <a:t>範圍：二活動</a:t>
                      </a:r>
                      <a:r>
                        <a:rPr lang="en-US" altLang="zh-TW" sz="1800" dirty="0" smtClean="0"/>
                        <a:t>2</a:t>
                      </a:r>
                      <a:r>
                        <a:rPr lang="zh-TW" altLang="en-US" sz="1800" dirty="0" smtClean="0"/>
                        <a:t>、</a:t>
                      </a:r>
                      <a:r>
                        <a:rPr lang="en-US" altLang="zh-TW" sz="1800" dirty="0" smtClean="0"/>
                        <a:t>3+</a:t>
                      </a:r>
                      <a:r>
                        <a:rPr lang="zh-TW" altLang="en-US" sz="1800" dirty="0" smtClean="0"/>
                        <a:t>第三單元</a:t>
                      </a:r>
                      <a:r>
                        <a:rPr lang="en-US" altLang="zh-TW" sz="1800" dirty="0" smtClean="0"/>
                        <a:t>)</a:t>
                      </a:r>
                      <a:endParaRPr lang="zh-TW" altLang="en-US" sz="1800" dirty="0"/>
                    </a:p>
                  </a:txBody>
                  <a:tcPr marL="91442" marR="91442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659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4/13-4/17</a:t>
                      </a:r>
                      <a:endParaRPr lang="zh-TW" altLang="en-US" sz="2000" dirty="0"/>
                    </a:p>
                  </a:txBody>
                  <a:tcPr marL="91442" marR="9144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二：</a:t>
                      </a:r>
                      <a:r>
                        <a:rPr lang="en-US" altLang="zh-TW" sz="1800" dirty="0" smtClean="0">
                          <a:solidFill>
                            <a:srgbClr val="C00000"/>
                          </a:solidFill>
                        </a:rPr>
                        <a:t>2-1</a:t>
                      </a:r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 、</a:t>
                      </a:r>
                      <a:r>
                        <a:rPr lang="en-US" altLang="zh-TW" sz="1800" dirty="0" smtClean="0">
                          <a:solidFill>
                            <a:srgbClr val="C00000"/>
                          </a:solidFill>
                        </a:rPr>
                        <a:t>2-2</a:t>
                      </a:r>
                      <a:r>
                        <a:rPr lang="zh-TW" altLang="en-US" sz="1800" baseline="0" smtClean="0">
                          <a:solidFill>
                            <a:srgbClr val="C00000"/>
                          </a:solidFill>
                        </a:rPr>
                        <a:t>                              </a:t>
                      </a:r>
                      <a:r>
                        <a:rPr lang="en-US" altLang="zh-TW" sz="1800" dirty="0" smtClean="0"/>
                        <a:t>P39</a:t>
                      </a:r>
                      <a:r>
                        <a:rPr lang="zh-TW" altLang="en-US" sz="1800" dirty="0" smtClean="0"/>
                        <a:t> </a:t>
                      </a:r>
                      <a:r>
                        <a:rPr lang="en-US" altLang="zh-TW" sz="1800" dirty="0" smtClean="0"/>
                        <a:t>–</a:t>
                      </a:r>
                      <a:r>
                        <a:rPr lang="zh-TW" altLang="en-US" sz="1800" dirty="0" smtClean="0"/>
                        <a:t> </a:t>
                      </a:r>
                      <a:r>
                        <a:rPr lang="en-US" altLang="zh-TW" sz="1800" dirty="0" smtClean="0"/>
                        <a:t>P41</a:t>
                      </a:r>
                      <a:endParaRPr lang="zh-TW" altLang="en-US" sz="1800" dirty="0"/>
                    </a:p>
                  </a:txBody>
                  <a:tcPr marL="91442" marR="914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6/15-6/21</a:t>
                      </a:r>
                      <a:endParaRPr lang="zh-TW" altLang="en-US" sz="2000" dirty="0"/>
                    </a:p>
                  </a:txBody>
                  <a:tcPr marL="91442" marR="914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畢業考</a:t>
                      </a:r>
                      <a:r>
                        <a:rPr lang="zh-TW" altLang="en-US" sz="1800" dirty="0" smtClean="0"/>
                        <a:t>週</a:t>
                      </a:r>
                      <a:r>
                        <a:rPr lang="en-US" altLang="zh-TW" sz="1800" dirty="0" smtClean="0"/>
                        <a:t>(6/18</a:t>
                      </a:r>
                      <a:r>
                        <a:rPr lang="zh-TW" altLang="en-US" sz="1800" dirty="0" smtClean="0"/>
                        <a:t>、</a:t>
                      </a:r>
                      <a:r>
                        <a:rPr lang="en-US" altLang="zh-TW" sz="1800" dirty="0" smtClean="0"/>
                        <a:t>19</a:t>
                      </a:r>
                      <a:r>
                        <a:rPr lang="en-US" altLang="zh-TW" sz="1800" dirty="0" smtClean="0"/>
                        <a:t>)</a:t>
                      </a:r>
                      <a:endParaRPr lang="zh-TW" altLang="en-US" sz="1800" dirty="0"/>
                    </a:p>
                  </a:txBody>
                  <a:tcPr marL="91442" marR="91442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659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4/20-4/24</a:t>
                      </a:r>
                      <a:endParaRPr lang="zh-TW" altLang="en-US" sz="2000" dirty="0"/>
                    </a:p>
                  </a:txBody>
                  <a:tcPr marL="91442" marR="914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考前</a:t>
                      </a:r>
                      <a:r>
                        <a:rPr lang="zh-TW" altLang="en-US" sz="1800" dirty="0" smtClean="0"/>
                        <a:t>複習</a:t>
                      </a:r>
                      <a:r>
                        <a:rPr lang="en-US" altLang="zh-TW" sz="1800" dirty="0" smtClean="0"/>
                        <a:t>(</a:t>
                      </a:r>
                      <a:r>
                        <a:rPr lang="zh-TW" altLang="en-US" sz="1800" dirty="0" smtClean="0"/>
                        <a:t>範圍：第一單元 </a:t>
                      </a:r>
                      <a:r>
                        <a:rPr lang="en-US" altLang="zh-TW" sz="1800" dirty="0" smtClean="0"/>
                        <a:t>+</a:t>
                      </a:r>
                      <a:r>
                        <a:rPr lang="zh-TW" altLang="en-US" sz="1800" dirty="0" smtClean="0"/>
                        <a:t> 二活動</a:t>
                      </a:r>
                      <a:r>
                        <a:rPr lang="en-US" altLang="zh-TW" sz="1800" dirty="0" smtClean="0"/>
                        <a:t>1)</a:t>
                      </a:r>
                      <a:endParaRPr lang="zh-TW" altLang="en-US" sz="1800" dirty="0"/>
                    </a:p>
                  </a:txBody>
                  <a:tcPr marL="91442" marR="914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6/22-6/26</a:t>
                      </a:r>
                      <a:endParaRPr lang="zh-TW" altLang="en-US" sz="2000" dirty="0"/>
                    </a:p>
                  </a:txBody>
                  <a:tcPr marL="91442" marR="91442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課外實驗</a:t>
                      </a:r>
                    </a:p>
                  </a:txBody>
                  <a:tcPr marL="91442" marR="91442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8659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4/27-5/01</a:t>
                      </a:r>
                      <a:endParaRPr lang="zh-TW" altLang="en-US" sz="2000" dirty="0"/>
                    </a:p>
                  </a:txBody>
                  <a:tcPr marL="91442" marR="914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期中考</a:t>
                      </a:r>
                      <a:r>
                        <a:rPr lang="zh-TW" altLang="en-US" sz="1800" dirty="0" smtClean="0"/>
                        <a:t>週</a:t>
                      </a:r>
                      <a:r>
                        <a:rPr lang="en-US" altLang="zh-TW" sz="1800" dirty="0" smtClean="0"/>
                        <a:t>(4/28</a:t>
                      </a:r>
                      <a:r>
                        <a:rPr lang="zh-TW" altLang="en-US" sz="1800" dirty="0" smtClean="0"/>
                        <a:t>、</a:t>
                      </a:r>
                      <a:r>
                        <a:rPr lang="en-US" altLang="zh-TW" sz="1800" dirty="0" smtClean="0"/>
                        <a:t>29)</a:t>
                      </a:r>
                      <a:endParaRPr lang="zh-TW" altLang="en-US" sz="1800" dirty="0"/>
                    </a:p>
                  </a:txBody>
                  <a:tcPr marL="91442" marR="914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6/29-7/03</a:t>
                      </a:r>
                      <a:endParaRPr lang="zh-TW" altLang="en-US" sz="2000" dirty="0"/>
                    </a:p>
                  </a:txBody>
                  <a:tcPr marL="91442" marR="91442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 smtClean="0">
                          <a:solidFill>
                            <a:srgbClr val="C00000"/>
                          </a:solidFill>
                        </a:rPr>
                        <a:t>課外實驗</a:t>
                      </a:r>
                      <a:r>
                        <a:rPr lang="en-US" altLang="zh-TW" sz="1800" dirty="0" smtClean="0"/>
                        <a:t>(7/4</a:t>
                      </a:r>
                      <a:r>
                        <a:rPr lang="zh-TW" altLang="en-US" sz="1800" dirty="0" smtClean="0"/>
                        <a:t>暫定畢業</a:t>
                      </a:r>
                      <a:r>
                        <a:rPr lang="en-US" altLang="zh-TW" sz="1800" dirty="0" smtClean="0"/>
                        <a:t>)</a:t>
                      </a:r>
                      <a:endParaRPr lang="zh-TW" altLang="en-US" sz="1800" dirty="0" smtClean="0"/>
                    </a:p>
                  </a:txBody>
                  <a:tcPr marL="91442" marR="91442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0413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184</Words>
  <Application>Microsoft Office PowerPoint</Application>
  <PresentationFormat>寬螢幕</PresentationFormat>
  <Paragraphs>39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Windows 使用者</dc:creator>
  <cp:lastModifiedBy>Windows 使用者</cp:lastModifiedBy>
  <cp:revision>4</cp:revision>
  <dcterms:created xsi:type="dcterms:W3CDTF">2020-02-25T00:13:40Z</dcterms:created>
  <dcterms:modified xsi:type="dcterms:W3CDTF">2020-02-25T00:44:36Z</dcterms:modified>
</cp:coreProperties>
</file>